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sldIdLst>
    <p:sldId id="256" r:id="rId2"/>
    <p:sldId id="552" r:id="rId3"/>
    <p:sldId id="257" r:id="rId4"/>
    <p:sldId id="548" r:id="rId5"/>
    <p:sldId id="545" r:id="rId6"/>
    <p:sldId id="258" r:id="rId7"/>
    <p:sldId id="549" r:id="rId8"/>
    <p:sldId id="546" r:id="rId9"/>
    <p:sldId id="550" r:id="rId10"/>
    <p:sldId id="551" r:id="rId11"/>
    <p:sldId id="547" r:id="rId12"/>
    <p:sldId id="55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9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B6135-52E3-AA4B-B26B-F592BD3BA4DB}" v="69" dt="2022-08-25T19:27:43.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81"/>
    <p:restoredTop sz="95728"/>
  </p:normalViewPr>
  <p:slideViewPr>
    <p:cSldViewPr snapToGrid="0" snapToObjects="1">
      <p:cViewPr varScale="1">
        <p:scale>
          <a:sx n="128" d="100"/>
          <a:sy n="128" d="100"/>
        </p:scale>
        <p:origin x="2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3F8CA-1E72-43B3-BFE6-F034E8D19F1D}"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888318D-29C1-4783-BEBA-76E9002CF818}">
      <dgm:prSet/>
      <dgm:spPr/>
      <dgm:t>
        <a:bodyPr/>
        <a:lstStyle/>
        <a:p>
          <a:r>
            <a:rPr lang="en-US" baseline="0" dirty="0"/>
            <a:t>Providing a physical space</a:t>
          </a:r>
          <a:endParaRPr lang="en-US" dirty="0"/>
        </a:p>
      </dgm:t>
    </dgm:pt>
    <dgm:pt modelId="{5346692D-9997-4CFC-8A04-016DF7FF7E53}" type="parTrans" cxnId="{A2418C5B-9B85-40AE-8B54-05E1BEB61715}">
      <dgm:prSet/>
      <dgm:spPr/>
      <dgm:t>
        <a:bodyPr/>
        <a:lstStyle/>
        <a:p>
          <a:endParaRPr lang="en-US"/>
        </a:p>
      </dgm:t>
    </dgm:pt>
    <dgm:pt modelId="{8DC161C7-6A4E-44BC-94AC-197D24E23C09}" type="sibTrans" cxnId="{A2418C5B-9B85-40AE-8B54-05E1BEB61715}">
      <dgm:prSet/>
      <dgm:spPr/>
      <dgm:t>
        <a:bodyPr/>
        <a:lstStyle/>
        <a:p>
          <a:endParaRPr lang="en-US"/>
        </a:p>
      </dgm:t>
    </dgm:pt>
    <dgm:pt modelId="{859B62A2-2A93-4D9E-B590-2EBD5F651FEE}">
      <dgm:prSet/>
      <dgm:spPr/>
      <dgm:t>
        <a:bodyPr/>
        <a:lstStyle/>
        <a:p>
          <a:r>
            <a:rPr lang="en-US" baseline="0" dirty="0"/>
            <a:t>Providing kits and tools</a:t>
          </a:r>
          <a:endParaRPr lang="en-US" dirty="0"/>
        </a:p>
      </dgm:t>
    </dgm:pt>
    <dgm:pt modelId="{45C2E833-684E-4CC5-90EF-4054094DF0E7}" type="parTrans" cxnId="{9906B9E5-29C0-413B-8B56-91BF2FEDA852}">
      <dgm:prSet/>
      <dgm:spPr/>
      <dgm:t>
        <a:bodyPr/>
        <a:lstStyle/>
        <a:p>
          <a:endParaRPr lang="en-US"/>
        </a:p>
      </dgm:t>
    </dgm:pt>
    <dgm:pt modelId="{9CC5B3E9-AEF2-40C4-AFE2-027ED800AC9D}" type="sibTrans" cxnId="{9906B9E5-29C0-413B-8B56-91BF2FEDA852}">
      <dgm:prSet/>
      <dgm:spPr/>
      <dgm:t>
        <a:bodyPr/>
        <a:lstStyle/>
        <a:p>
          <a:endParaRPr lang="en-US"/>
        </a:p>
      </dgm:t>
    </dgm:pt>
    <dgm:pt modelId="{DF1E2B58-9C91-4657-84ED-193F8861A14C}">
      <dgm:prSet/>
      <dgm:spPr/>
      <dgm:t>
        <a:bodyPr/>
        <a:lstStyle/>
        <a:p>
          <a:r>
            <a:rPr lang="en-US" baseline="0" dirty="0"/>
            <a:t>Hosting special times or inclusive events</a:t>
          </a:r>
          <a:endParaRPr lang="en-US" dirty="0"/>
        </a:p>
      </dgm:t>
    </dgm:pt>
    <dgm:pt modelId="{C3A88BDC-C167-4CEC-8461-DDC4467899A5}" type="parTrans" cxnId="{08D50122-AAD4-4285-8925-43D5659BCCEA}">
      <dgm:prSet/>
      <dgm:spPr/>
      <dgm:t>
        <a:bodyPr/>
        <a:lstStyle/>
        <a:p>
          <a:endParaRPr lang="en-US"/>
        </a:p>
      </dgm:t>
    </dgm:pt>
    <dgm:pt modelId="{10368BC2-FD8C-4F77-ABF4-AE1D7DC020B3}" type="sibTrans" cxnId="{08D50122-AAD4-4285-8925-43D5659BCCEA}">
      <dgm:prSet/>
      <dgm:spPr/>
      <dgm:t>
        <a:bodyPr/>
        <a:lstStyle/>
        <a:p>
          <a:endParaRPr lang="en-US"/>
        </a:p>
      </dgm:t>
    </dgm:pt>
    <dgm:pt modelId="{10446DD2-DFD0-4170-91AE-7124F0ED5ADE}">
      <dgm:prSet/>
      <dgm:spPr/>
      <dgm:t>
        <a:bodyPr/>
        <a:lstStyle/>
        <a:p>
          <a:r>
            <a:rPr lang="en-US" baseline="0" dirty="0"/>
            <a:t>Staff development trainings </a:t>
          </a:r>
          <a:endParaRPr lang="en-US" dirty="0"/>
        </a:p>
      </dgm:t>
    </dgm:pt>
    <dgm:pt modelId="{F7D2360E-3B37-48BD-A26D-3FCBE322C206}" type="parTrans" cxnId="{CCB31668-F51C-4A23-B3CC-5819221F8190}">
      <dgm:prSet/>
      <dgm:spPr/>
      <dgm:t>
        <a:bodyPr/>
        <a:lstStyle/>
        <a:p>
          <a:endParaRPr lang="en-US"/>
        </a:p>
      </dgm:t>
    </dgm:pt>
    <dgm:pt modelId="{B2C75120-EA6D-48FB-8584-58EDAE57AE9D}" type="sibTrans" cxnId="{CCB31668-F51C-4A23-B3CC-5819221F8190}">
      <dgm:prSet/>
      <dgm:spPr/>
      <dgm:t>
        <a:bodyPr/>
        <a:lstStyle/>
        <a:p>
          <a:endParaRPr lang="en-US"/>
        </a:p>
      </dgm:t>
    </dgm:pt>
    <dgm:pt modelId="{B8E2F974-B6F4-47C3-8F46-6CEA9D038713}">
      <dgm:prSet/>
      <dgm:spPr/>
      <dgm:t>
        <a:bodyPr/>
        <a:lstStyle/>
        <a:p>
          <a:r>
            <a:rPr lang="en-US" baseline="0" dirty="0"/>
            <a:t>Social narratives</a:t>
          </a:r>
          <a:endParaRPr lang="en-US" dirty="0"/>
        </a:p>
      </dgm:t>
    </dgm:pt>
    <dgm:pt modelId="{0ADE403B-B1F7-445A-B46E-7CA073A2E741}" type="parTrans" cxnId="{68CB95B0-5FFE-46C8-9C63-687095592B9D}">
      <dgm:prSet/>
      <dgm:spPr/>
      <dgm:t>
        <a:bodyPr/>
        <a:lstStyle/>
        <a:p>
          <a:endParaRPr lang="en-US"/>
        </a:p>
      </dgm:t>
    </dgm:pt>
    <dgm:pt modelId="{91513F5C-CA99-4FB1-B1D6-33497C4BDD01}" type="sibTrans" cxnId="{68CB95B0-5FFE-46C8-9C63-687095592B9D}">
      <dgm:prSet/>
      <dgm:spPr/>
      <dgm:t>
        <a:bodyPr/>
        <a:lstStyle/>
        <a:p>
          <a:endParaRPr lang="en-US"/>
        </a:p>
      </dgm:t>
    </dgm:pt>
    <dgm:pt modelId="{E7F003B1-99D9-40E6-8583-184C7B690C89}">
      <dgm:prSet/>
      <dgm:spPr/>
      <dgm:t>
        <a:bodyPr/>
        <a:lstStyle/>
        <a:p>
          <a:r>
            <a:rPr lang="en-US" baseline="0" dirty="0"/>
            <a:t>Changing/adapting the physical space if needed</a:t>
          </a:r>
          <a:endParaRPr lang="en-US" dirty="0"/>
        </a:p>
      </dgm:t>
    </dgm:pt>
    <dgm:pt modelId="{112ECEFF-8CCD-4F02-BEE5-D1349370A2F7}" type="parTrans" cxnId="{ABEB8C8B-027A-4AF2-87DE-D689089CDADB}">
      <dgm:prSet/>
      <dgm:spPr/>
      <dgm:t>
        <a:bodyPr/>
        <a:lstStyle/>
        <a:p>
          <a:endParaRPr lang="en-US"/>
        </a:p>
      </dgm:t>
    </dgm:pt>
    <dgm:pt modelId="{C22F195A-8274-4804-A4C6-F856BA40E55B}" type="sibTrans" cxnId="{ABEB8C8B-027A-4AF2-87DE-D689089CDADB}">
      <dgm:prSet/>
      <dgm:spPr/>
      <dgm:t>
        <a:bodyPr/>
        <a:lstStyle/>
        <a:p>
          <a:endParaRPr lang="en-US"/>
        </a:p>
      </dgm:t>
    </dgm:pt>
    <dgm:pt modelId="{56E4E804-A814-E34E-98A9-EA153D44E202}" type="pres">
      <dgm:prSet presAssocID="{6FE3F8CA-1E72-43B3-BFE6-F034E8D19F1D}" presName="vert0" presStyleCnt="0">
        <dgm:presLayoutVars>
          <dgm:dir/>
          <dgm:animOne val="branch"/>
          <dgm:animLvl val="lvl"/>
        </dgm:presLayoutVars>
      </dgm:prSet>
      <dgm:spPr/>
    </dgm:pt>
    <dgm:pt modelId="{3AF1D72C-8B08-0C41-A4DE-C9A9864F6C13}" type="pres">
      <dgm:prSet presAssocID="{F888318D-29C1-4783-BEBA-76E9002CF818}" presName="thickLine" presStyleLbl="alignNode1" presStyleIdx="0" presStyleCnt="6"/>
      <dgm:spPr/>
    </dgm:pt>
    <dgm:pt modelId="{24F926E1-C730-0B48-8F0C-67A65B6F70D9}" type="pres">
      <dgm:prSet presAssocID="{F888318D-29C1-4783-BEBA-76E9002CF818}" presName="horz1" presStyleCnt="0"/>
      <dgm:spPr/>
    </dgm:pt>
    <dgm:pt modelId="{A9E39651-C6B8-4B47-9B2E-737261BE3B38}" type="pres">
      <dgm:prSet presAssocID="{F888318D-29C1-4783-BEBA-76E9002CF818}" presName="tx1" presStyleLbl="revTx" presStyleIdx="0" presStyleCnt="6"/>
      <dgm:spPr/>
    </dgm:pt>
    <dgm:pt modelId="{EEBE769C-F17B-8042-8A26-82B5EA33A931}" type="pres">
      <dgm:prSet presAssocID="{F888318D-29C1-4783-BEBA-76E9002CF818}" presName="vert1" presStyleCnt="0"/>
      <dgm:spPr/>
    </dgm:pt>
    <dgm:pt modelId="{C6A04AF6-2563-694B-B45E-169D5FAE9432}" type="pres">
      <dgm:prSet presAssocID="{859B62A2-2A93-4D9E-B590-2EBD5F651FEE}" presName="thickLine" presStyleLbl="alignNode1" presStyleIdx="1" presStyleCnt="6"/>
      <dgm:spPr/>
    </dgm:pt>
    <dgm:pt modelId="{69124E5D-3449-AD41-988C-FE0DFE774137}" type="pres">
      <dgm:prSet presAssocID="{859B62A2-2A93-4D9E-B590-2EBD5F651FEE}" presName="horz1" presStyleCnt="0"/>
      <dgm:spPr/>
    </dgm:pt>
    <dgm:pt modelId="{005258FF-1F4A-4C45-A1D1-1420995F0180}" type="pres">
      <dgm:prSet presAssocID="{859B62A2-2A93-4D9E-B590-2EBD5F651FEE}" presName="tx1" presStyleLbl="revTx" presStyleIdx="1" presStyleCnt="6"/>
      <dgm:spPr/>
    </dgm:pt>
    <dgm:pt modelId="{BFB59411-727D-9A48-90BF-E64EE8F83822}" type="pres">
      <dgm:prSet presAssocID="{859B62A2-2A93-4D9E-B590-2EBD5F651FEE}" presName="vert1" presStyleCnt="0"/>
      <dgm:spPr/>
    </dgm:pt>
    <dgm:pt modelId="{D753C575-FC1C-154D-B0DC-B7E8CA7F55B5}" type="pres">
      <dgm:prSet presAssocID="{DF1E2B58-9C91-4657-84ED-193F8861A14C}" presName="thickLine" presStyleLbl="alignNode1" presStyleIdx="2" presStyleCnt="6"/>
      <dgm:spPr/>
    </dgm:pt>
    <dgm:pt modelId="{BED65AB8-18E0-C743-9200-44AFEE14DF44}" type="pres">
      <dgm:prSet presAssocID="{DF1E2B58-9C91-4657-84ED-193F8861A14C}" presName="horz1" presStyleCnt="0"/>
      <dgm:spPr/>
    </dgm:pt>
    <dgm:pt modelId="{29A3F57E-BA83-9C48-A2CD-8EB5B5026F96}" type="pres">
      <dgm:prSet presAssocID="{DF1E2B58-9C91-4657-84ED-193F8861A14C}" presName="tx1" presStyleLbl="revTx" presStyleIdx="2" presStyleCnt="6"/>
      <dgm:spPr/>
    </dgm:pt>
    <dgm:pt modelId="{2C061F87-FBBB-BE41-BE54-024ECC77938A}" type="pres">
      <dgm:prSet presAssocID="{DF1E2B58-9C91-4657-84ED-193F8861A14C}" presName="vert1" presStyleCnt="0"/>
      <dgm:spPr/>
    </dgm:pt>
    <dgm:pt modelId="{299D773E-2C8A-7A42-AF9B-0BF1964E349B}" type="pres">
      <dgm:prSet presAssocID="{10446DD2-DFD0-4170-91AE-7124F0ED5ADE}" presName="thickLine" presStyleLbl="alignNode1" presStyleIdx="3" presStyleCnt="6"/>
      <dgm:spPr/>
    </dgm:pt>
    <dgm:pt modelId="{18BDB85A-01CE-D547-8065-63067BC2055C}" type="pres">
      <dgm:prSet presAssocID="{10446DD2-DFD0-4170-91AE-7124F0ED5ADE}" presName="horz1" presStyleCnt="0"/>
      <dgm:spPr/>
    </dgm:pt>
    <dgm:pt modelId="{6ADC67E3-3B23-0C40-B599-AEBD69D64617}" type="pres">
      <dgm:prSet presAssocID="{10446DD2-DFD0-4170-91AE-7124F0ED5ADE}" presName="tx1" presStyleLbl="revTx" presStyleIdx="3" presStyleCnt="6"/>
      <dgm:spPr/>
    </dgm:pt>
    <dgm:pt modelId="{CE838366-3348-B94B-AF2F-04A463D67301}" type="pres">
      <dgm:prSet presAssocID="{10446DD2-DFD0-4170-91AE-7124F0ED5ADE}" presName="vert1" presStyleCnt="0"/>
      <dgm:spPr/>
    </dgm:pt>
    <dgm:pt modelId="{A9E83EA6-41A0-A04C-B467-0A6378C5D736}" type="pres">
      <dgm:prSet presAssocID="{B8E2F974-B6F4-47C3-8F46-6CEA9D038713}" presName="thickLine" presStyleLbl="alignNode1" presStyleIdx="4" presStyleCnt="6"/>
      <dgm:spPr/>
    </dgm:pt>
    <dgm:pt modelId="{DCB627E7-B487-AB4C-9CC0-328F53A6CF2D}" type="pres">
      <dgm:prSet presAssocID="{B8E2F974-B6F4-47C3-8F46-6CEA9D038713}" presName="horz1" presStyleCnt="0"/>
      <dgm:spPr/>
    </dgm:pt>
    <dgm:pt modelId="{2BD72A34-7DEB-5A45-A4C9-DC14F7640411}" type="pres">
      <dgm:prSet presAssocID="{B8E2F974-B6F4-47C3-8F46-6CEA9D038713}" presName="tx1" presStyleLbl="revTx" presStyleIdx="4" presStyleCnt="6"/>
      <dgm:spPr/>
    </dgm:pt>
    <dgm:pt modelId="{973E5013-AE9B-9146-9B6D-C8994A166BD9}" type="pres">
      <dgm:prSet presAssocID="{B8E2F974-B6F4-47C3-8F46-6CEA9D038713}" presName="vert1" presStyleCnt="0"/>
      <dgm:spPr/>
    </dgm:pt>
    <dgm:pt modelId="{4D89ED74-D13C-F24F-9725-F76F2853BDAB}" type="pres">
      <dgm:prSet presAssocID="{E7F003B1-99D9-40E6-8583-184C7B690C89}" presName="thickLine" presStyleLbl="alignNode1" presStyleIdx="5" presStyleCnt="6"/>
      <dgm:spPr/>
    </dgm:pt>
    <dgm:pt modelId="{5EC42C09-A27C-E845-B537-757B316674B4}" type="pres">
      <dgm:prSet presAssocID="{E7F003B1-99D9-40E6-8583-184C7B690C89}" presName="horz1" presStyleCnt="0"/>
      <dgm:spPr/>
    </dgm:pt>
    <dgm:pt modelId="{585795F2-D094-6448-9EAF-C44613D3ED91}" type="pres">
      <dgm:prSet presAssocID="{E7F003B1-99D9-40E6-8583-184C7B690C89}" presName="tx1" presStyleLbl="revTx" presStyleIdx="5" presStyleCnt="6"/>
      <dgm:spPr/>
    </dgm:pt>
    <dgm:pt modelId="{D6ECA0C6-1ADF-704E-96C8-527534F4D7F6}" type="pres">
      <dgm:prSet presAssocID="{E7F003B1-99D9-40E6-8583-184C7B690C89}" presName="vert1" presStyleCnt="0"/>
      <dgm:spPr/>
    </dgm:pt>
  </dgm:ptLst>
  <dgm:cxnLst>
    <dgm:cxn modelId="{679BB808-9420-6C47-8EB2-CF9086A6A5D0}" type="presOf" srcId="{859B62A2-2A93-4D9E-B590-2EBD5F651FEE}" destId="{005258FF-1F4A-4C45-A1D1-1420995F0180}" srcOrd="0" destOrd="0" presId="urn:microsoft.com/office/officeart/2008/layout/LinedList"/>
    <dgm:cxn modelId="{08D50122-AAD4-4285-8925-43D5659BCCEA}" srcId="{6FE3F8CA-1E72-43B3-BFE6-F034E8D19F1D}" destId="{DF1E2B58-9C91-4657-84ED-193F8861A14C}" srcOrd="2" destOrd="0" parTransId="{C3A88BDC-C167-4CEC-8461-DDC4467899A5}" sibTransId="{10368BC2-FD8C-4F77-ABF4-AE1D7DC020B3}"/>
    <dgm:cxn modelId="{471FF724-FFAB-BD4C-83AD-4AB536E662BE}" type="presOf" srcId="{6FE3F8CA-1E72-43B3-BFE6-F034E8D19F1D}" destId="{56E4E804-A814-E34E-98A9-EA153D44E202}" srcOrd="0" destOrd="0" presId="urn:microsoft.com/office/officeart/2008/layout/LinedList"/>
    <dgm:cxn modelId="{60496750-74A3-AE40-B3B5-1784999CEAB8}" type="presOf" srcId="{10446DD2-DFD0-4170-91AE-7124F0ED5ADE}" destId="{6ADC67E3-3B23-0C40-B599-AEBD69D64617}" srcOrd="0" destOrd="0" presId="urn:microsoft.com/office/officeart/2008/layout/LinedList"/>
    <dgm:cxn modelId="{99F88E59-D927-C644-A4A6-901D539A1673}" type="presOf" srcId="{E7F003B1-99D9-40E6-8583-184C7B690C89}" destId="{585795F2-D094-6448-9EAF-C44613D3ED91}" srcOrd="0" destOrd="0" presId="urn:microsoft.com/office/officeart/2008/layout/LinedList"/>
    <dgm:cxn modelId="{A2418C5B-9B85-40AE-8B54-05E1BEB61715}" srcId="{6FE3F8CA-1E72-43B3-BFE6-F034E8D19F1D}" destId="{F888318D-29C1-4783-BEBA-76E9002CF818}" srcOrd="0" destOrd="0" parTransId="{5346692D-9997-4CFC-8A04-016DF7FF7E53}" sibTransId="{8DC161C7-6A4E-44BC-94AC-197D24E23C09}"/>
    <dgm:cxn modelId="{CCB31668-F51C-4A23-B3CC-5819221F8190}" srcId="{6FE3F8CA-1E72-43B3-BFE6-F034E8D19F1D}" destId="{10446DD2-DFD0-4170-91AE-7124F0ED5ADE}" srcOrd="3" destOrd="0" parTransId="{F7D2360E-3B37-48BD-A26D-3FCBE322C206}" sibTransId="{B2C75120-EA6D-48FB-8584-58EDAE57AE9D}"/>
    <dgm:cxn modelId="{ABEB8C8B-027A-4AF2-87DE-D689089CDADB}" srcId="{6FE3F8CA-1E72-43B3-BFE6-F034E8D19F1D}" destId="{E7F003B1-99D9-40E6-8583-184C7B690C89}" srcOrd="5" destOrd="0" parTransId="{112ECEFF-8CCD-4F02-BEE5-D1349370A2F7}" sibTransId="{C22F195A-8274-4804-A4C6-F856BA40E55B}"/>
    <dgm:cxn modelId="{2C5A1696-2509-5F4F-BE84-8F0EA6468639}" type="presOf" srcId="{B8E2F974-B6F4-47C3-8F46-6CEA9D038713}" destId="{2BD72A34-7DEB-5A45-A4C9-DC14F7640411}" srcOrd="0" destOrd="0" presId="urn:microsoft.com/office/officeart/2008/layout/LinedList"/>
    <dgm:cxn modelId="{68CB95B0-5FFE-46C8-9C63-687095592B9D}" srcId="{6FE3F8CA-1E72-43B3-BFE6-F034E8D19F1D}" destId="{B8E2F974-B6F4-47C3-8F46-6CEA9D038713}" srcOrd="4" destOrd="0" parTransId="{0ADE403B-B1F7-445A-B46E-7CA073A2E741}" sibTransId="{91513F5C-CA99-4FB1-B1D6-33497C4BDD01}"/>
    <dgm:cxn modelId="{674924BD-F3BD-3745-9007-9A66391F29A7}" type="presOf" srcId="{DF1E2B58-9C91-4657-84ED-193F8861A14C}" destId="{29A3F57E-BA83-9C48-A2CD-8EB5B5026F96}" srcOrd="0" destOrd="0" presId="urn:microsoft.com/office/officeart/2008/layout/LinedList"/>
    <dgm:cxn modelId="{0A4DE6D5-8F3F-EC4F-9E12-FEF80DDC70C9}" type="presOf" srcId="{F888318D-29C1-4783-BEBA-76E9002CF818}" destId="{A9E39651-C6B8-4B47-9B2E-737261BE3B38}" srcOrd="0" destOrd="0" presId="urn:microsoft.com/office/officeart/2008/layout/LinedList"/>
    <dgm:cxn modelId="{9906B9E5-29C0-413B-8B56-91BF2FEDA852}" srcId="{6FE3F8CA-1E72-43B3-BFE6-F034E8D19F1D}" destId="{859B62A2-2A93-4D9E-B590-2EBD5F651FEE}" srcOrd="1" destOrd="0" parTransId="{45C2E833-684E-4CC5-90EF-4054094DF0E7}" sibTransId="{9CC5B3E9-AEF2-40C4-AFE2-027ED800AC9D}"/>
    <dgm:cxn modelId="{1A409E5C-9F08-6C42-B985-B9F0CFE4170B}" type="presParOf" srcId="{56E4E804-A814-E34E-98A9-EA153D44E202}" destId="{3AF1D72C-8B08-0C41-A4DE-C9A9864F6C13}" srcOrd="0" destOrd="0" presId="urn:microsoft.com/office/officeart/2008/layout/LinedList"/>
    <dgm:cxn modelId="{2FF057B6-C5CC-6F47-88D7-34FD3BB1CED9}" type="presParOf" srcId="{56E4E804-A814-E34E-98A9-EA153D44E202}" destId="{24F926E1-C730-0B48-8F0C-67A65B6F70D9}" srcOrd="1" destOrd="0" presId="urn:microsoft.com/office/officeart/2008/layout/LinedList"/>
    <dgm:cxn modelId="{AFC9C36B-E9B0-4D46-ACE9-4CD83DD89C2E}" type="presParOf" srcId="{24F926E1-C730-0B48-8F0C-67A65B6F70D9}" destId="{A9E39651-C6B8-4B47-9B2E-737261BE3B38}" srcOrd="0" destOrd="0" presId="urn:microsoft.com/office/officeart/2008/layout/LinedList"/>
    <dgm:cxn modelId="{EF74CF79-4B3B-3444-B689-226E67488F47}" type="presParOf" srcId="{24F926E1-C730-0B48-8F0C-67A65B6F70D9}" destId="{EEBE769C-F17B-8042-8A26-82B5EA33A931}" srcOrd="1" destOrd="0" presId="urn:microsoft.com/office/officeart/2008/layout/LinedList"/>
    <dgm:cxn modelId="{2F369CA3-86D5-5D44-8158-B5D29E19A8EE}" type="presParOf" srcId="{56E4E804-A814-E34E-98A9-EA153D44E202}" destId="{C6A04AF6-2563-694B-B45E-169D5FAE9432}" srcOrd="2" destOrd="0" presId="urn:microsoft.com/office/officeart/2008/layout/LinedList"/>
    <dgm:cxn modelId="{78D6303C-ECF6-2B4D-8802-561559388E13}" type="presParOf" srcId="{56E4E804-A814-E34E-98A9-EA153D44E202}" destId="{69124E5D-3449-AD41-988C-FE0DFE774137}" srcOrd="3" destOrd="0" presId="urn:microsoft.com/office/officeart/2008/layout/LinedList"/>
    <dgm:cxn modelId="{A82B2C3B-77F8-A541-AD61-6FBED9E17CA4}" type="presParOf" srcId="{69124E5D-3449-AD41-988C-FE0DFE774137}" destId="{005258FF-1F4A-4C45-A1D1-1420995F0180}" srcOrd="0" destOrd="0" presId="urn:microsoft.com/office/officeart/2008/layout/LinedList"/>
    <dgm:cxn modelId="{3141E468-B207-AA49-8083-3C4466C5FC20}" type="presParOf" srcId="{69124E5D-3449-AD41-988C-FE0DFE774137}" destId="{BFB59411-727D-9A48-90BF-E64EE8F83822}" srcOrd="1" destOrd="0" presId="urn:microsoft.com/office/officeart/2008/layout/LinedList"/>
    <dgm:cxn modelId="{39163278-106D-E545-A9CE-96278D7A299E}" type="presParOf" srcId="{56E4E804-A814-E34E-98A9-EA153D44E202}" destId="{D753C575-FC1C-154D-B0DC-B7E8CA7F55B5}" srcOrd="4" destOrd="0" presId="urn:microsoft.com/office/officeart/2008/layout/LinedList"/>
    <dgm:cxn modelId="{CC01537A-4541-504F-8FED-121DA1ED0936}" type="presParOf" srcId="{56E4E804-A814-E34E-98A9-EA153D44E202}" destId="{BED65AB8-18E0-C743-9200-44AFEE14DF44}" srcOrd="5" destOrd="0" presId="urn:microsoft.com/office/officeart/2008/layout/LinedList"/>
    <dgm:cxn modelId="{1DC0AE89-1A22-024A-A1AB-D27FF7739B46}" type="presParOf" srcId="{BED65AB8-18E0-C743-9200-44AFEE14DF44}" destId="{29A3F57E-BA83-9C48-A2CD-8EB5B5026F96}" srcOrd="0" destOrd="0" presId="urn:microsoft.com/office/officeart/2008/layout/LinedList"/>
    <dgm:cxn modelId="{FD26A04E-6854-1946-8E4E-4B7646CA1736}" type="presParOf" srcId="{BED65AB8-18E0-C743-9200-44AFEE14DF44}" destId="{2C061F87-FBBB-BE41-BE54-024ECC77938A}" srcOrd="1" destOrd="0" presId="urn:microsoft.com/office/officeart/2008/layout/LinedList"/>
    <dgm:cxn modelId="{4199726E-BE41-BE48-B8F0-57071A4DDBDF}" type="presParOf" srcId="{56E4E804-A814-E34E-98A9-EA153D44E202}" destId="{299D773E-2C8A-7A42-AF9B-0BF1964E349B}" srcOrd="6" destOrd="0" presId="urn:microsoft.com/office/officeart/2008/layout/LinedList"/>
    <dgm:cxn modelId="{24B115C7-ED27-D14D-8520-AEFB8DE7351A}" type="presParOf" srcId="{56E4E804-A814-E34E-98A9-EA153D44E202}" destId="{18BDB85A-01CE-D547-8065-63067BC2055C}" srcOrd="7" destOrd="0" presId="urn:microsoft.com/office/officeart/2008/layout/LinedList"/>
    <dgm:cxn modelId="{F25CE837-44D4-4C43-BB9E-E76B384D123D}" type="presParOf" srcId="{18BDB85A-01CE-D547-8065-63067BC2055C}" destId="{6ADC67E3-3B23-0C40-B599-AEBD69D64617}" srcOrd="0" destOrd="0" presId="urn:microsoft.com/office/officeart/2008/layout/LinedList"/>
    <dgm:cxn modelId="{4A37099F-6518-414A-853E-BDE37A000A5A}" type="presParOf" srcId="{18BDB85A-01CE-D547-8065-63067BC2055C}" destId="{CE838366-3348-B94B-AF2F-04A463D67301}" srcOrd="1" destOrd="0" presId="urn:microsoft.com/office/officeart/2008/layout/LinedList"/>
    <dgm:cxn modelId="{B97455DA-7075-8647-BB5D-5E43C03DE03D}" type="presParOf" srcId="{56E4E804-A814-E34E-98A9-EA153D44E202}" destId="{A9E83EA6-41A0-A04C-B467-0A6378C5D736}" srcOrd="8" destOrd="0" presId="urn:microsoft.com/office/officeart/2008/layout/LinedList"/>
    <dgm:cxn modelId="{DF5148DB-F430-8740-B081-9E780D4AC150}" type="presParOf" srcId="{56E4E804-A814-E34E-98A9-EA153D44E202}" destId="{DCB627E7-B487-AB4C-9CC0-328F53A6CF2D}" srcOrd="9" destOrd="0" presId="urn:microsoft.com/office/officeart/2008/layout/LinedList"/>
    <dgm:cxn modelId="{BE2C8DBD-5A7C-1942-A7CE-B22D0B802398}" type="presParOf" srcId="{DCB627E7-B487-AB4C-9CC0-328F53A6CF2D}" destId="{2BD72A34-7DEB-5A45-A4C9-DC14F7640411}" srcOrd="0" destOrd="0" presId="urn:microsoft.com/office/officeart/2008/layout/LinedList"/>
    <dgm:cxn modelId="{9B7599CD-BA3D-724A-98FA-A169F660F390}" type="presParOf" srcId="{DCB627E7-B487-AB4C-9CC0-328F53A6CF2D}" destId="{973E5013-AE9B-9146-9B6D-C8994A166BD9}" srcOrd="1" destOrd="0" presId="urn:microsoft.com/office/officeart/2008/layout/LinedList"/>
    <dgm:cxn modelId="{F6FEFEA4-CB45-5A4F-87AD-60DD952A1123}" type="presParOf" srcId="{56E4E804-A814-E34E-98A9-EA153D44E202}" destId="{4D89ED74-D13C-F24F-9725-F76F2853BDAB}" srcOrd="10" destOrd="0" presId="urn:microsoft.com/office/officeart/2008/layout/LinedList"/>
    <dgm:cxn modelId="{F31442B1-EDD3-FD4B-A061-46E72E1D7456}" type="presParOf" srcId="{56E4E804-A814-E34E-98A9-EA153D44E202}" destId="{5EC42C09-A27C-E845-B537-757B316674B4}" srcOrd="11" destOrd="0" presId="urn:microsoft.com/office/officeart/2008/layout/LinedList"/>
    <dgm:cxn modelId="{B44994DC-74A9-3343-9138-590099A8F204}" type="presParOf" srcId="{5EC42C09-A27C-E845-B537-757B316674B4}" destId="{585795F2-D094-6448-9EAF-C44613D3ED91}" srcOrd="0" destOrd="0" presId="urn:microsoft.com/office/officeart/2008/layout/LinedList"/>
    <dgm:cxn modelId="{0E3E2900-72D0-2041-8B59-44BC563116A6}" type="presParOf" srcId="{5EC42C09-A27C-E845-B537-757B316674B4}" destId="{D6ECA0C6-1ADF-704E-96C8-527534F4D7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12142-6CA8-4B5E-8473-8F9AC474B723}"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10F002C2-E562-47DF-B459-65EF5D84DDD1}">
      <dgm:prSet/>
      <dgm:spPr>
        <a:solidFill>
          <a:srgbClr val="5F9084"/>
        </a:solidFill>
      </dgm:spPr>
      <dgm:t>
        <a:bodyPr/>
        <a:lstStyle/>
        <a:p>
          <a:r>
            <a:rPr lang="en-US" baseline="0"/>
            <a:t>Tent or Outside Space</a:t>
          </a:r>
          <a:endParaRPr lang="en-US"/>
        </a:p>
      </dgm:t>
    </dgm:pt>
    <dgm:pt modelId="{E6D3F5EC-DD36-4BF5-A095-9163C4ADB269}" type="parTrans" cxnId="{C09E176C-52B0-426A-B44A-71BD3A29EC18}">
      <dgm:prSet/>
      <dgm:spPr/>
      <dgm:t>
        <a:bodyPr/>
        <a:lstStyle/>
        <a:p>
          <a:endParaRPr lang="en-US"/>
        </a:p>
      </dgm:t>
    </dgm:pt>
    <dgm:pt modelId="{44ED1F7F-F655-4543-8568-7947BCF07EDB}" type="sibTrans" cxnId="{C09E176C-52B0-426A-B44A-71BD3A29EC18}">
      <dgm:prSet/>
      <dgm:spPr/>
      <dgm:t>
        <a:bodyPr/>
        <a:lstStyle/>
        <a:p>
          <a:endParaRPr lang="en-US"/>
        </a:p>
      </dgm:t>
    </dgm:pt>
    <dgm:pt modelId="{709859F9-1EA4-4B01-95CC-379A9AAFFEC9}">
      <dgm:prSet/>
      <dgm:spPr/>
      <dgm:t>
        <a:bodyPr/>
        <a:lstStyle/>
        <a:p>
          <a:r>
            <a:rPr lang="en-US" i="1" baseline="0" dirty="0"/>
            <a:t>Open or closed?</a:t>
          </a:r>
          <a:endParaRPr lang="en-US" dirty="0"/>
        </a:p>
      </dgm:t>
    </dgm:pt>
    <dgm:pt modelId="{6A36C593-38AC-42AC-963D-EB19C87BB5F4}" type="parTrans" cxnId="{C7244133-1E98-4C02-BBE7-37178EC92628}">
      <dgm:prSet/>
      <dgm:spPr/>
      <dgm:t>
        <a:bodyPr/>
        <a:lstStyle/>
        <a:p>
          <a:endParaRPr lang="en-US"/>
        </a:p>
      </dgm:t>
    </dgm:pt>
    <dgm:pt modelId="{B3B61F62-0FF7-4751-BD11-F37A1D32B747}" type="sibTrans" cxnId="{C7244133-1E98-4C02-BBE7-37178EC92628}">
      <dgm:prSet/>
      <dgm:spPr/>
      <dgm:t>
        <a:bodyPr/>
        <a:lstStyle/>
        <a:p>
          <a:endParaRPr lang="en-US"/>
        </a:p>
      </dgm:t>
    </dgm:pt>
    <dgm:pt modelId="{16F6AD9B-A3FB-4380-B045-A4326D7EE814}">
      <dgm:prSet/>
      <dgm:spPr/>
      <dgm:t>
        <a:bodyPr/>
        <a:lstStyle/>
        <a:p>
          <a:r>
            <a:rPr lang="en-US" i="1" baseline="0" dirty="0"/>
            <a:t>A/C?</a:t>
          </a:r>
          <a:endParaRPr lang="en-US" dirty="0"/>
        </a:p>
      </dgm:t>
    </dgm:pt>
    <dgm:pt modelId="{3D3403CC-AB8A-4B41-B40A-8E0E826EEACE}" type="parTrans" cxnId="{F1A57291-CA45-4490-8839-C8D58529408F}">
      <dgm:prSet/>
      <dgm:spPr/>
      <dgm:t>
        <a:bodyPr/>
        <a:lstStyle/>
        <a:p>
          <a:endParaRPr lang="en-US"/>
        </a:p>
      </dgm:t>
    </dgm:pt>
    <dgm:pt modelId="{95E6BBAE-1E10-45E5-BA12-46207B762690}" type="sibTrans" cxnId="{F1A57291-CA45-4490-8839-C8D58529408F}">
      <dgm:prSet/>
      <dgm:spPr/>
      <dgm:t>
        <a:bodyPr/>
        <a:lstStyle/>
        <a:p>
          <a:endParaRPr lang="en-US"/>
        </a:p>
      </dgm:t>
    </dgm:pt>
    <dgm:pt modelId="{5019606C-770C-436B-9024-CFB06B51A8F8}">
      <dgm:prSet/>
      <dgm:spPr>
        <a:solidFill>
          <a:srgbClr val="5F9084"/>
        </a:solidFill>
        <a:ln>
          <a:solidFill>
            <a:srgbClr val="5F9084"/>
          </a:solidFill>
        </a:ln>
      </dgm:spPr>
      <dgm:t>
        <a:bodyPr/>
        <a:lstStyle/>
        <a:p>
          <a:r>
            <a:rPr lang="en-US" baseline="0"/>
            <a:t>Provide Sensory Accommodations</a:t>
          </a:r>
          <a:endParaRPr lang="en-US"/>
        </a:p>
      </dgm:t>
    </dgm:pt>
    <dgm:pt modelId="{C4402EC7-159B-4DF4-9016-2140442FE7ED}" type="parTrans" cxnId="{82E63427-D67A-4C57-9B02-C0643A38BA86}">
      <dgm:prSet/>
      <dgm:spPr/>
      <dgm:t>
        <a:bodyPr/>
        <a:lstStyle/>
        <a:p>
          <a:endParaRPr lang="en-US"/>
        </a:p>
      </dgm:t>
    </dgm:pt>
    <dgm:pt modelId="{FC716336-F128-46E6-8A8B-FC5548E9F99B}" type="sibTrans" cxnId="{82E63427-D67A-4C57-9B02-C0643A38BA86}">
      <dgm:prSet/>
      <dgm:spPr/>
      <dgm:t>
        <a:bodyPr/>
        <a:lstStyle/>
        <a:p>
          <a:endParaRPr lang="en-US"/>
        </a:p>
      </dgm:t>
    </dgm:pt>
    <dgm:pt modelId="{98824D71-8886-44E9-8351-4A3880D52B50}">
      <dgm:prSet/>
      <dgm:spPr/>
      <dgm:t>
        <a:bodyPr/>
        <a:lstStyle/>
        <a:p>
          <a:r>
            <a:rPr lang="en-US" i="1" baseline="0" dirty="0"/>
            <a:t>Noise canceling headphones/sunglasses</a:t>
          </a:r>
          <a:endParaRPr lang="en-US" dirty="0"/>
        </a:p>
      </dgm:t>
    </dgm:pt>
    <dgm:pt modelId="{3D9ED048-889D-4A2D-B6A4-6B55F7D7FAF6}" type="parTrans" cxnId="{DA8DAA4D-DD79-4232-ADF8-CF5CC96B81D1}">
      <dgm:prSet/>
      <dgm:spPr/>
      <dgm:t>
        <a:bodyPr/>
        <a:lstStyle/>
        <a:p>
          <a:endParaRPr lang="en-US"/>
        </a:p>
      </dgm:t>
    </dgm:pt>
    <dgm:pt modelId="{E17D1A98-FCE9-47D6-A75B-E0DB42AC23F2}" type="sibTrans" cxnId="{DA8DAA4D-DD79-4232-ADF8-CF5CC96B81D1}">
      <dgm:prSet/>
      <dgm:spPr/>
      <dgm:t>
        <a:bodyPr/>
        <a:lstStyle/>
        <a:p>
          <a:endParaRPr lang="en-US"/>
        </a:p>
      </dgm:t>
    </dgm:pt>
    <dgm:pt modelId="{2077D2E0-7FBB-433F-9FA4-691ECF98400D}">
      <dgm:prSet/>
      <dgm:spPr/>
      <dgm:t>
        <a:bodyPr/>
        <a:lstStyle/>
        <a:p>
          <a:r>
            <a:rPr lang="en-US" i="1" baseline="0" dirty="0"/>
            <a:t>Bottles of water</a:t>
          </a:r>
          <a:endParaRPr lang="en-US" dirty="0"/>
        </a:p>
      </dgm:t>
    </dgm:pt>
    <dgm:pt modelId="{398AAED4-B74E-44CC-BD2A-7143C9091124}" type="parTrans" cxnId="{64926ED6-3028-4704-A928-4EE909A47840}">
      <dgm:prSet/>
      <dgm:spPr/>
      <dgm:t>
        <a:bodyPr/>
        <a:lstStyle/>
        <a:p>
          <a:endParaRPr lang="en-US"/>
        </a:p>
      </dgm:t>
    </dgm:pt>
    <dgm:pt modelId="{F98D71E2-56B5-4D73-BB6A-B9039F2B172C}" type="sibTrans" cxnId="{64926ED6-3028-4704-A928-4EE909A47840}">
      <dgm:prSet/>
      <dgm:spPr/>
      <dgm:t>
        <a:bodyPr/>
        <a:lstStyle/>
        <a:p>
          <a:endParaRPr lang="en-US"/>
        </a:p>
      </dgm:t>
    </dgm:pt>
    <dgm:pt modelId="{4D673693-F536-43FC-AE63-923D4F4F809E}">
      <dgm:prSet/>
      <dgm:spPr/>
      <dgm:t>
        <a:bodyPr/>
        <a:lstStyle/>
        <a:p>
          <a:r>
            <a:rPr lang="en-US" i="1" baseline="0" dirty="0"/>
            <a:t>Sensory fidgets and materials</a:t>
          </a:r>
          <a:endParaRPr lang="en-US" dirty="0"/>
        </a:p>
      </dgm:t>
    </dgm:pt>
    <dgm:pt modelId="{5EA1FC46-397B-40CA-8023-CD408B4F1219}" type="parTrans" cxnId="{6E483CDF-1AD2-4C9D-9537-E1848B66C844}">
      <dgm:prSet/>
      <dgm:spPr/>
      <dgm:t>
        <a:bodyPr/>
        <a:lstStyle/>
        <a:p>
          <a:endParaRPr lang="en-US"/>
        </a:p>
      </dgm:t>
    </dgm:pt>
    <dgm:pt modelId="{AC964A35-0F00-468E-8703-980623666152}" type="sibTrans" cxnId="{6E483CDF-1AD2-4C9D-9537-E1848B66C844}">
      <dgm:prSet/>
      <dgm:spPr/>
      <dgm:t>
        <a:bodyPr/>
        <a:lstStyle/>
        <a:p>
          <a:endParaRPr lang="en-US"/>
        </a:p>
      </dgm:t>
    </dgm:pt>
    <dgm:pt modelId="{081AAED5-9A55-4D31-AF76-EB9F75B3060C}">
      <dgm:prSet/>
      <dgm:spPr/>
      <dgm:t>
        <a:bodyPr/>
        <a:lstStyle/>
        <a:p>
          <a:r>
            <a:rPr lang="en-US" baseline="0"/>
            <a:t>AuSM provides kits that fit your budgets</a:t>
          </a:r>
          <a:endParaRPr lang="en-US"/>
        </a:p>
      </dgm:t>
    </dgm:pt>
    <dgm:pt modelId="{8E080D89-C556-4EC3-AB1D-C12B9E200600}" type="parTrans" cxnId="{865EF0D0-3F86-4B8F-A6C5-AE58C8F1C5E2}">
      <dgm:prSet/>
      <dgm:spPr/>
      <dgm:t>
        <a:bodyPr/>
        <a:lstStyle/>
        <a:p>
          <a:endParaRPr lang="en-US"/>
        </a:p>
      </dgm:t>
    </dgm:pt>
    <dgm:pt modelId="{6612E1DC-65B8-44A3-ABDB-51891A54A1E9}" type="sibTrans" cxnId="{865EF0D0-3F86-4B8F-A6C5-AE58C8F1C5E2}">
      <dgm:prSet/>
      <dgm:spPr/>
      <dgm:t>
        <a:bodyPr/>
        <a:lstStyle/>
        <a:p>
          <a:endParaRPr lang="en-US"/>
        </a:p>
      </dgm:t>
    </dgm:pt>
    <dgm:pt modelId="{CD9DF8F8-FCC0-43FB-95F7-F31DE1E9826B}">
      <dgm:prSet/>
      <dgm:spPr/>
      <dgm:t>
        <a:bodyPr/>
        <a:lstStyle/>
        <a:p>
          <a:r>
            <a:rPr lang="en-US" i="1" baseline="0" dirty="0"/>
            <a:t>Multiple seating options</a:t>
          </a:r>
          <a:endParaRPr lang="en-US" dirty="0"/>
        </a:p>
      </dgm:t>
    </dgm:pt>
    <dgm:pt modelId="{EE6F479A-096C-4E43-A76D-C9365A916B6E}" type="parTrans" cxnId="{CA2CB28B-2B3B-46F7-8B89-41C65A156B26}">
      <dgm:prSet/>
      <dgm:spPr/>
      <dgm:t>
        <a:bodyPr/>
        <a:lstStyle/>
        <a:p>
          <a:endParaRPr lang="en-US"/>
        </a:p>
      </dgm:t>
    </dgm:pt>
    <dgm:pt modelId="{30999BDA-783D-4BC1-A15B-FACAF89FC329}" type="sibTrans" cxnId="{CA2CB28B-2B3B-46F7-8B89-41C65A156B26}">
      <dgm:prSet/>
      <dgm:spPr/>
      <dgm:t>
        <a:bodyPr/>
        <a:lstStyle/>
        <a:p>
          <a:endParaRPr lang="en-US"/>
        </a:p>
      </dgm:t>
    </dgm:pt>
    <dgm:pt modelId="{8B9FB3B1-7183-4549-AACB-A6FA95BBE5D8}">
      <dgm:prSet/>
      <dgm:spPr/>
      <dgm:t>
        <a:bodyPr/>
        <a:lstStyle/>
        <a:p>
          <a:r>
            <a:rPr lang="en-US" baseline="0"/>
            <a:t>A blanket with pillows on the floor</a:t>
          </a:r>
          <a:endParaRPr lang="en-US"/>
        </a:p>
      </dgm:t>
    </dgm:pt>
    <dgm:pt modelId="{699A12D8-55BB-4850-9F40-AA3004315241}" type="parTrans" cxnId="{C2DA5F44-A43A-456B-99F2-F0C2653ADCA1}">
      <dgm:prSet/>
      <dgm:spPr/>
      <dgm:t>
        <a:bodyPr/>
        <a:lstStyle/>
        <a:p>
          <a:endParaRPr lang="en-US"/>
        </a:p>
      </dgm:t>
    </dgm:pt>
    <dgm:pt modelId="{CED8FBEC-8F76-4FD1-927A-918B9B9F4E7C}" type="sibTrans" cxnId="{C2DA5F44-A43A-456B-99F2-F0C2653ADCA1}">
      <dgm:prSet/>
      <dgm:spPr/>
      <dgm:t>
        <a:bodyPr/>
        <a:lstStyle/>
        <a:p>
          <a:endParaRPr lang="en-US"/>
        </a:p>
      </dgm:t>
    </dgm:pt>
    <dgm:pt modelId="{66462488-273A-4A1E-808B-078F4F9425CE}">
      <dgm:prSet/>
      <dgm:spPr/>
      <dgm:t>
        <a:bodyPr/>
        <a:lstStyle/>
        <a:p>
          <a:r>
            <a:rPr lang="en-US" baseline="0"/>
            <a:t>A chair, a rocking chair, an exercise ball</a:t>
          </a:r>
          <a:endParaRPr lang="en-US"/>
        </a:p>
      </dgm:t>
    </dgm:pt>
    <dgm:pt modelId="{4BBF623D-ED95-4514-9FA6-D52D5C68A7F3}" type="parTrans" cxnId="{24C5F077-E138-4FBC-A149-5D6A9D9C814A}">
      <dgm:prSet/>
      <dgm:spPr/>
      <dgm:t>
        <a:bodyPr/>
        <a:lstStyle/>
        <a:p>
          <a:endParaRPr lang="en-US"/>
        </a:p>
      </dgm:t>
    </dgm:pt>
    <dgm:pt modelId="{F5873355-BA5C-4526-84AE-D399A1983C1D}" type="sibTrans" cxnId="{24C5F077-E138-4FBC-A149-5D6A9D9C814A}">
      <dgm:prSet/>
      <dgm:spPr/>
      <dgm:t>
        <a:bodyPr/>
        <a:lstStyle/>
        <a:p>
          <a:endParaRPr lang="en-US"/>
        </a:p>
      </dgm:t>
    </dgm:pt>
    <dgm:pt modelId="{1487686E-FFC7-4A42-899C-D6C5DAFA25CD}">
      <dgm:prSet/>
      <dgm:spPr/>
      <dgm:t>
        <a:bodyPr/>
        <a:lstStyle/>
        <a:p>
          <a:r>
            <a:rPr lang="en-US" dirty="0"/>
            <a:t>Proximity to noise</a:t>
          </a:r>
        </a:p>
      </dgm:t>
    </dgm:pt>
    <dgm:pt modelId="{23C7B91C-4822-1041-BADE-E396D06381FA}" type="parTrans" cxnId="{73B9233E-01D1-164E-A4E6-02687588A612}">
      <dgm:prSet/>
      <dgm:spPr/>
      <dgm:t>
        <a:bodyPr/>
        <a:lstStyle/>
        <a:p>
          <a:endParaRPr lang="en-US"/>
        </a:p>
      </dgm:t>
    </dgm:pt>
    <dgm:pt modelId="{8082E775-B7EF-964E-B301-4636C702D629}" type="sibTrans" cxnId="{73B9233E-01D1-164E-A4E6-02687588A612}">
      <dgm:prSet/>
      <dgm:spPr/>
      <dgm:t>
        <a:bodyPr/>
        <a:lstStyle/>
        <a:p>
          <a:endParaRPr lang="en-US"/>
        </a:p>
      </dgm:t>
    </dgm:pt>
    <dgm:pt modelId="{1D6E9EB7-7727-0045-A5A1-D295DCC844EB}" type="pres">
      <dgm:prSet presAssocID="{4F512142-6CA8-4B5E-8473-8F9AC474B723}" presName="linear" presStyleCnt="0">
        <dgm:presLayoutVars>
          <dgm:animLvl val="lvl"/>
          <dgm:resizeHandles val="exact"/>
        </dgm:presLayoutVars>
      </dgm:prSet>
      <dgm:spPr/>
    </dgm:pt>
    <dgm:pt modelId="{541EC05C-9A3C-D34C-8054-B9E44576FD72}" type="pres">
      <dgm:prSet presAssocID="{10F002C2-E562-47DF-B459-65EF5D84DDD1}" presName="parentText" presStyleLbl="node1" presStyleIdx="0" presStyleCnt="2">
        <dgm:presLayoutVars>
          <dgm:chMax val="0"/>
          <dgm:bulletEnabled val="1"/>
        </dgm:presLayoutVars>
      </dgm:prSet>
      <dgm:spPr/>
    </dgm:pt>
    <dgm:pt modelId="{AA2023D7-7389-A740-9396-A8016EE6261F}" type="pres">
      <dgm:prSet presAssocID="{10F002C2-E562-47DF-B459-65EF5D84DDD1}" presName="childText" presStyleLbl="revTx" presStyleIdx="0" presStyleCnt="2">
        <dgm:presLayoutVars>
          <dgm:bulletEnabled val="1"/>
        </dgm:presLayoutVars>
      </dgm:prSet>
      <dgm:spPr/>
    </dgm:pt>
    <dgm:pt modelId="{AE4E310F-2AB2-D24A-821E-BE0E95167531}" type="pres">
      <dgm:prSet presAssocID="{5019606C-770C-436B-9024-CFB06B51A8F8}" presName="parentText" presStyleLbl="node1" presStyleIdx="1" presStyleCnt="2">
        <dgm:presLayoutVars>
          <dgm:chMax val="0"/>
          <dgm:bulletEnabled val="1"/>
        </dgm:presLayoutVars>
      </dgm:prSet>
      <dgm:spPr/>
    </dgm:pt>
    <dgm:pt modelId="{BB26C681-1F6D-A647-89F1-668C16E295F9}" type="pres">
      <dgm:prSet presAssocID="{5019606C-770C-436B-9024-CFB06B51A8F8}" presName="childText" presStyleLbl="revTx" presStyleIdx="1" presStyleCnt="2">
        <dgm:presLayoutVars>
          <dgm:bulletEnabled val="1"/>
        </dgm:presLayoutVars>
      </dgm:prSet>
      <dgm:spPr/>
    </dgm:pt>
  </dgm:ptLst>
  <dgm:cxnLst>
    <dgm:cxn modelId="{05563901-A860-CF4C-8B22-620107B663C8}" type="presOf" srcId="{8B9FB3B1-7183-4549-AACB-A6FA95BBE5D8}" destId="{BB26C681-1F6D-A647-89F1-668C16E295F9}" srcOrd="0" destOrd="5" presId="urn:microsoft.com/office/officeart/2005/8/layout/vList2"/>
    <dgm:cxn modelId="{D2F63A06-55A0-7146-82FC-DF92FA425296}" type="presOf" srcId="{CD9DF8F8-FCC0-43FB-95F7-F31DE1E9826B}" destId="{BB26C681-1F6D-A647-89F1-668C16E295F9}" srcOrd="0" destOrd="4" presId="urn:microsoft.com/office/officeart/2005/8/layout/vList2"/>
    <dgm:cxn modelId="{29B6DA10-F678-AF4A-B702-BA1728252015}" type="presOf" srcId="{081AAED5-9A55-4D31-AF76-EB9F75B3060C}" destId="{BB26C681-1F6D-A647-89F1-668C16E295F9}" srcOrd="0" destOrd="3" presId="urn:microsoft.com/office/officeart/2005/8/layout/vList2"/>
    <dgm:cxn modelId="{8A5C7322-843C-7C4C-91AF-221CD4F6B3A6}" type="presOf" srcId="{66462488-273A-4A1E-808B-078F4F9425CE}" destId="{BB26C681-1F6D-A647-89F1-668C16E295F9}" srcOrd="0" destOrd="6" presId="urn:microsoft.com/office/officeart/2005/8/layout/vList2"/>
    <dgm:cxn modelId="{82E63427-D67A-4C57-9B02-C0643A38BA86}" srcId="{4F512142-6CA8-4B5E-8473-8F9AC474B723}" destId="{5019606C-770C-436B-9024-CFB06B51A8F8}" srcOrd="1" destOrd="0" parTransId="{C4402EC7-159B-4DF4-9016-2140442FE7ED}" sibTransId="{FC716336-F128-46E6-8A8B-FC5548E9F99B}"/>
    <dgm:cxn modelId="{C7244133-1E98-4C02-BBE7-37178EC92628}" srcId="{10F002C2-E562-47DF-B459-65EF5D84DDD1}" destId="{709859F9-1EA4-4B01-95CC-379A9AAFFEC9}" srcOrd="0" destOrd="0" parTransId="{6A36C593-38AC-42AC-963D-EB19C87BB5F4}" sibTransId="{B3B61F62-0FF7-4751-BD11-F37A1D32B747}"/>
    <dgm:cxn modelId="{73B9233E-01D1-164E-A4E6-02687588A612}" srcId="{10F002C2-E562-47DF-B459-65EF5D84DDD1}" destId="{1487686E-FFC7-4A42-899C-D6C5DAFA25CD}" srcOrd="2" destOrd="0" parTransId="{23C7B91C-4822-1041-BADE-E396D06381FA}" sibTransId="{8082E775-B7EF-964E-B301-4636C702D629}"/>
    <dgm:cxn modelId="{C2DA5F44-A43A-456B-99F2-F0C2653ADCA1}" srcId="{CD9DF8F8-FCC0-43FB-95F7-F31DE1E9826B}" destId="{8B9FB3B1-7183-4549-AACB-A6FA95BBE5D8}" srcOrd="0" destOrd="0" parTransId="{699A12D8-55BB-4850-9F40-AA3004315241}" sibTransId="{CED8FBEC-8F76-4FD1-927A-918B9B9F4E7C}"/>
    <dgm:cxn modelId="{DA8DAA4D-DD79-4232-ADF8-CF5CC96B81D1}" srcId="{5019606C-770C-436B-9024-CFB06B51A8F8}" destId="{98824D71-8886-44E9-8351-4A3880D52B50}" srcOrd="0" destOrd="0" parTransId="{3D9ED048-889D-4A2D-B6A4-6B55F7D7FAF6}" sibTransId="{E17D1A98-FCE9-47D6-A75B-E0DB42AC23F2}"/>
    <dgm:cxn modelId="{C59CE050-8633-E645-AC4A-D67AB6B189B8}" type="presOf" srcId="{98824D71-8886-44E9-8351-4A3880D52B50}" destId="{BB26C681-1F6D-A647-89F1-668C16E295F9}" srcOrd="0" destOrd="0" presId="urn:microsoft.com/office/officeart/2005/8/layout/vList2"/>
    <dgm:cxn modelId="{2FE92854-B3DF-1842-A343-5764FB075C8B}" type="presOf" srcId="{709859F9-1EA4-4B01-95CC-379A9AAFFEC9}" destId="{AA2023D7-7389-A740-9396-A8016EE6261F}" srcOrd="0" destOrd="0" presId="urn:microsoft.com/office/officeart/2005/8/layout/vList2"/>
    <dgm:cxn modelId="{FCCDD65E-96B3-5146-AE8E-ADC7A60D1700}" type="presOf" srcId="{4D673693-F536-43FC-AE63-923D4F4F809E}" destId="{BB26C681-1F6D-A647-89F1-668C16E295F9}" srcOrd="0" destOrd="2" presId="urn:microsoft.com/office/officeart/2005/8/layout/vList2"/>
    <dgm:cxn modelId="{C09E176C-52B0-426A-B44A-71BD3A29EC18}" srcId="{4F512142-6CA8-4B5E-8473-8F9AC474B723}" destId="{10F002C2-E562-47DF-B459-65EF5D84DDD1}" srcOrd="0" destOrd="0" parTransId="{E6D3F5EC-DD36-4BF5-A095-9163C4ADB269}" sibTransId="{44ED1F7F-F655-4543-8568-7947BCF07EDB}"/>
    <dgm:cxn modelId="{24C5F077-E138-4FBC-A149-5D6A9D9C814A}" srcId="{CD9DF8F8-FCC0-43FB-95F7-F31DE1E9826B}" destId="{66462488-273A-4A1E-808B-078F4F9425CE}" srcOrd="1" destOrd="0" parTransId="{4BBF623D-ED95-4514-9FA6-D52D5C68A7F3}" sibTransId="{F5873355-BA5C-4526-84AE-D399A1983C1D}"/>
    <dgm:cxn modelId="{DDBFD27B-24BB-AB4C-A369-D4813E7B10DA}" type="presOf" srcId="{2077D2E0-7FBB-433F-9FA4-691ECF98400D}" destId="{BB26C681-1F6D-A647-89F1-668C16E295F9}" srcOrd="0" destOrd="1" presId="urn:microsoft.com/office/officeart/2005/8/layout/vList2"/>
    <dgm:cxn modelId="{CA2CB28B-2B3B-46F7-8B89-41C65A156B26}" srcId="{5019606C-770C-436B-9024-CFB06B51A8F8}" destId="{CD9DF8F8-FCC0-43FB-95F7-F31DE1E9826B}" srcOrd="3" destOrd="0" parTransId="{EE6F479A-096C-4E43-A76D-C9365A916B6E}" sibTransId="{30999BDA-783D-4BC1-A15B-FACAF89FC329}"/>
    <dgm:cxn modelId="{3EB45C90-9799-E844-8E1C-5D8D3AB0DC17}" type="presOf" srcId="{4F512142-6CA8-4B5E-8473-8F9AC474B723}" destId="{1D6E9EB7-7727-0045-A5A1-D295DCC844EB}" srcOrd="0" destOrd="0" presId="urn:microsoft.com/office/officeart/2005/8/layout/vList2"/>
    <dgm:cxn modelId="{F1A57291-CA45-4490-8839-C8D58529408F}" srcId="{10F002C2-E562-47DF-B459-65EF5D84DDD1}" destId="{16F6AD9B-A3FB-4380-B045-A4326D7EE814}" srcOrd="1" destOrd="0" parTransId="{3D3403CC-AB8A-4B41-B40A-8E0E826EEACE}" sibTransId="{95E6BBAE-1E10-45E5-BA12-46207B762690}"/>
    <dgm:cxn modelId="{07D40CCD-660D-8843-8E27-BBEBF2ED6A77}" type="presOf" srcId="{5019606C-770C-436B-9024-CFB06B51A8F8}" destId="{AE4E310F-2AB2-D24A-821E-BE0E95167531}" srcOrd="0" destOrd="0" presId="urn:microsoft.com/office/officeart/2005/8/layout/vList2"/>
    <dgm:cxn modelId="{865EF0D0-3F86-4B8F-A6C5-AE58C8F1C5E2}" srcId="{4D673693-F536-43FC-AE63-923D4F4F809E}" destId="{081AAED5-9A55-4D31-AF76-EB9F75B3060C}" srcOrd="0" destOrd="0" parTransId="{8E080D89-C556-4EC3-AB1D-C12B9E200600}" sibTransId="{6612E1DC-65B8-44A3-ABDB-51891A54A1E9}"/>
    <dgm:cxn modelId="{64926ED6-3028-4704-A928-4EE909A47840}" srcId="{5019606C-770C-436B-9024-CFB06B51A8F8}" destId="{2077D2E0-7FBB-433F-9FA4-691ECF98400D}" srcOrd="1" destOrd="0" parTransId="{398AAED4-B74E-44CC-BD2A-7143C9091124}" sibTransId="{F98D71E2-56B5-4D73-BB6A-B9039F2B172C}"/>
    <dgm:cxn modelId="{A59D10D9-38A4-C147-9153-015BC9D1FB44}" type="presOf" srcId="{1487686E-FFC7-4A42-899C-D6C5DAFA25CD}" destId="{AA2023D7-7389-A740-9396-A8016EE6261F}" srcOrd="0" destOrd="2" presId="urn:microsoft.com/office/officeart/2005/8/layout/vList2"/>
    <dgm:cxn modelId="{6E483CDF-1AD2-4C9D-9537-E1848B66C844}" srcId="{5019606C-770C-436B-9024-CFB06B51A8F8}" destId="{4D673693-F536-43FC-AE63-923D4F4F809E}" srcOrd="2" destOrd="0" parTransId="{5EA1FC46-397B-40CA-8023-CD408B4F1219}" sibTransId="{AC964A35-0F00-468E-8703-980623666152}"/>
    <dgm:cxn modelId="{80BB99EA-7655-144A-93A6-69BE7D3F9888}" type="presOf" srcId="{10F002C2-E562-47DF-B459-65EF5D84DDD1}" destId="{541EC05C-9A3C-D34C-8054-B9E44576FD72}" srcOrd="0" destOrd="0" presId="urn:microsoft.com/office/officeart/2005/8/layout/vList2"/>
    <dgm:cxn modelId="{FBF18AFE-D850-7642-8A59-15DEE5162468}" type="presOf" srcId="{16F6AD9B-A3FB-4380-B045-A4326D7EE814}" destId="{AA2023D7-7389-A740-9396-A8016EE6261F}" srcOrd="0" destOrd="1" presId="urn:microsoft.com/office/officeart/2005/8/layout/vList2"/>
    <dgm:cxn modelId="{84E0F94D-A9BE-F648-B9D2-E4DC4371DDFB}" type="presParOf" srcId="{1D6E9EB7-7727-0045-A5A1-D295DCC844EB}" destId="{541EC05C-9A3C-D34C-8054-B9E44576FD72}" srcOrd="0" destOrd="0" presId="urn:microsoft.com/office/officeart/2005/8/layout/vList2"/>
    <dgm:cxn modelId="{BE1E96EA-EB33-E24C-84CB-A5A652D73A49}" type="presParOf" srcId="{1D6E9EB7-7727-0045-A5A1-D295DCC844EB}" destId="{AA2023D7-7389-A740-9396-A8016EE6261F}" srcOrd="1" destOrd="0" presId="urn:microsoft.com/office/officeart/2005/8/layout/vList2"/>
    <dgm:cxn modelId="{BF224109-AB28-044B-B457-9714EA12803E}" type="presParOf" srcId="{1D6E9EB7-7727-0045-A5A1-D295DCC844EB}" destId="{AE4E310F-2AB2-D24A-821E-BE0E95167531}" srcOrd="2" destOrd="0" presId="urn:microsoft.com/office/officeart/2005/8/layout/vList2"/>
    <dgm:cxn modelId="{86928F95-27D0-A748-ABE4-75273CD85A96}" type="presParOf" srcId="{1D6E9EB7-7727-0045-A5A1-D295DCC844EB}" destId="{BB26C681-1F6D-A647-89F1-668C16E295F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5C495C-0BEF-4595-B619-25183F9701A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3AD5D53-0DE1-41E1-B3B0-10B3E65FEC2A}">
      <dgm:prSet/>
      <dgm:spPr>
        <a:solidFill>
          <a:srgbClr val="5F9084"/>
        </a:solidFill>
      </dgm:spPr>
      <dgm:t>
        <a:bodyPr/>
        <a:lstStyle/>
        <a:p>
          <a:r>
            <a:rPr lang="en-US"/>
            <a:t>Staff Development</a:t>
          </a:r>
        </a:p>
      </dgm:t>
    </dgm:pt>
    <dgm:pt modelId="{2B913033-C42F-4E5E-B8EE-A7893BC2493A}" type="parTrans" cxnId="{6D7334BE-1FF0-4732-8F2E-A6D85DB364B9}">
      <dgm:prSet/>
      <dgm:spPr/>
      <dgm:t>
        <a:bodyPr/>
        <a:lstStyle/>
        <a:p>
          <a:endParaRPr lang="en-US"/>
        </a:p>
      </dgm:t>
    </dgm:pt>
    <dgm:pt modelId="{A39735AC-0838-4F74-AF50-A59289B5FCC0}" type="sibTrans" cxnId="{6D7334BE-1FF0-4732-8F2E-A6D85DB364B9}">
      <dgm:prSet/>
      <dgm:spPr/>
      <dgm:t>
        <a:bodyPr/>
        <a:lstStyle/>
        <a:p>
          <a:endParaRPr lang="en-US"/>
        </a:p>
      </dgm:t>
    </dgm:pt>
    <dgm:pt modelId="{EF48C7A1-B799-4152-9518-F83232873803}">
      <dgm:prSet/>
      <dgm:spPr>
        <a:noFill/>
        <a:ln>
          <a:solidFill>
            <a:srgbClr val="5F9084"/>
          </a:solidFill>
        </a:ln>
      </dgm:spPr>
      <dgm:t>
        <a:bodyPr/>
        <a:lstStyle/>
        <a:p>
          <a:r>
            <a:rPr lang="en-US" dirty="0"/>
            <a:t>Staff are adequately trained with proactive strategies if an individual is overwhelmed, distressed or having a meltdown.</a:t>
          </a:r>
        </a:p>
      </dgm:t>
    </dgm:pt>
    <dgm:pt modelId="{32510BC6-3354-4198-8ACA-2A78256E19D6}" type="parTrans" cxnId="{525584FC-774E-4471-89C9-CD8FF918E57E}">
      <dgm:prSet/>
      <dgm:spPr/>
      <dgm:t>
        <a:bodyPr/>
        <a:lstStyle/>
        <a:p>
          <a:endParaRPr lang="en-US"/>
        </a:p>
      </dgm:t>
    </dgm:pt>
    <dgm:pt modelId="{A3CFFF2B-48E1-484D-8826-198C1273AA85}" type="sibTrans" cxnId="{525584FC-774E-4471-89C9-CD8FF918E57E}">
      <dgm:prSet/>
      <dgm:spPr/>
      <dgm:t>
        <a:bodyPr/>
        <a:lstStyle/>
        <a:p>
          <a:endParaRPr lang="en-US"/>
        </a:p>
      </dgm:t>
    </dgm:pt>
    <dgm:pt modelId="{3B26182F-9D8B-41EF-9249-90252E9E00DB}">
      <dgm:prSet/>
      <dgm:spPr>
        <a:noFill/>
        <a:ln>
          <a:solidFill>
            <a:srgbClr val="5F9084"/>
          </a:solidFill>
        </a:ln>
      </dgm:spPr>
      <dgm:t>
        <a:bodyPr/>
        <a:lstStyle/>
        <a:p>
          <a:r>
            <a:rPr lang="en-US" dirty="0"/>
            <a:t>Staff can adequately provide appropriate evidence-based resources to guests.</a:t>
          </a:r>
        </a:p>
      </dgm:t>
    </dgm:pt>
    <dgm:pt modelId="{97A8AE1B-B88B-45BF-AB04-9DFE7868D239}" type="parTrans" cxnId="{907C2CEE-EC33-4223-A68B-7BB52D7ED874}">
      <dgm:prSet/>
      <dgm:spPr/>
      <dgm:t>
        <a:bodyPr/>
        <a:lstStyle/>
        <a:p>
          <a:endParaRPr lang="en-US"/>
        </a:p>
      </dgm:t>
    </dgm:pt>
    <dgm:pt modelId="{BC55EAB2-E39B-4885-9552-943B932FCCD7}" type="sibTrans" cxnId="{907C2CEE-EC33-4223-A68B-7BB52D7ED874}">
      <dgm:prSet/>
      <dgm:spPr/>
      <dgm:t>
        <a:bodyPr/>
        <a:lstStyle/>
        <a:p>
          <a:endParaRPr lang="en-US"/>
        </a:p>
      </dgm:t>
    </dgm:pt>
    <dgm:pt modelId="{2BC9B5DC-5740-4EA6-97B9-2F0A67754D46}">
      <dgm:prSet/>
      <dgm:spPr>
        <a:noFill/>
        <a:ln>
          <a:solidFill>
            <a:srgbClr val="5F9084"/>
          </a:solidFill>
        </a:ln>
      </dgm:spPr>
      <dgm:t>
        <a:bodyPr/>
        <a:lstStyle/>
        <a:p>
          <a:r>
            <a:rPr lang="en-US" dirty="0"/>
            <a:t>Staff have a deeper understanding of autism, neurodivergent disorders and universal design.</a:t>
          </a:r>
        </a:p>
      </dgm:t>
    </dgm:pt>
    <dgm:pt modelId="{5E501D83-E2F2-4F7F-9BDE-27A638E43121}" type="parTrans" cxnId="{675292B7-F3FB-4CD1-8B4D-D3BCEBD0BA92}">
      <dgm:prSet/>
      <dgm:spPr/>
      <dgm:t>
        <a:bodyPr/>
        <a:lstStyle/>
        <a:p>
          <a:endParaRPr lang="en-US"/>
        </a:p>
      </dgm:t>
    </dgm:pt>
    <dgm:pt modelId="{0375C00D-68BB-40D7-A971-C2A40D96E9AC}" type="sibTrans" cxnId="{675292B7-F3FB-4CD1-8B4D-D3BCEBD0BA92}">
      <dgm:prSet/>
      <dgm:spPr/>
      <dgm:t>
        <a:bodyPr/>
        <a:lstStyle/>
        <a:p>
          <a:endParaRPr lang="en-US"/>
        </a:p>
      </dgm:t>
    </dgm:pt>
    <dgm:pt modelId="{EE725AAC-8F06-4CAD-A9EA-001B97A17CA9}">
      <dgm:prSet/>
      <dgm:spPr>
        <a:noFill/>
        <a:ln>
          <a:solidFill>
            <a:srgbClr val="5F9084"/>
          </a:solidFill>
        </a:ln>
      </dgm:spPr>
      <dgm:t>
        <a:bodyPr/>
        <a:lstStyle/>
        <a:p>
          <a:r>
            <a:rPr lang="en-US" dirty="0"/>
            <a:t>Staff are confident and prepared.</a:t>
          </a:r>
        </a:p>
      </dgm:t>
    </dgm:pt>
    <dgm:pt modelId="{49B3706F-E49C-4603-AAB5-44A13615500B}" type="parTrans" cxnId="{AACD2BFE-FF40-4B3C-899A-D4116DCC678A}">
      <dgm:prSet/>
      <dgm:spPr/>
      <dgm:t>
        <a:bodyPr/>
        <a:lstStyle/>
        <a:p>
          <a:endParaRPr lang="en-US"/>
        </a:p>
      </dgm:t>
    </dgm:pt>
    <dgm:pt modelId="{9C41C495-BF54-49BB-B3ED-A85F014347D1}" type="sibTrans" cxnId="{AACD2BFE-FF40-4B3C-899A-D4116DCC678A}">
      <dgm:prSet/>
      <dgm:spPr/>
      <dgm:t>
        <a:bodyPr/>
        <a:lstStyle/>
        <a:p>
          <a:endParaRPr lang="en-US"/>
        </a:p>
      </dgm:t>
    </dgm:pt>
    <dgm:pt modelId="{08402559-0C7F-48DB-8884-2F72AAFFC8A1}">
      <dgm:prSet/>
      <dgm:spPr>
        <a:solidFill>
          <a:srgbClr val="5F9084"/>
        </a:solidFill>
      </dgm:spPr>
      <dgm:t>
        <a:bodyPr/>
        <a:lstStyle/>
        <a:p>
          <a:r>
            <a:rPr lang="en-US"/>
            <a:t>Is the Organization Able to Staff Events</a:t>
          </a:r>
        </a:p>
      </dgm:t>
    </dgm:pt>
    <dgm:pt modelId="{47DFD3A7-3A1A-49DE-8065-64B11EC69D2F}" type="parTrans" cxnId="{6EDBC3E0-024A-43BC-AFCB-8B344ADAF1B7}">
      <dgm:prSet/>
      <dgm:spPr/>
      <dgm:t>
        <a:bodyPr/>
        <a:lstStyle/>
        <a:p>
          <a:endParaRPr lang="en-US"/>
        </a:p>
      </dgm:t>
    </dgm:pt>
    <dgm:pt modelId="{BEC4DFE4-5D92-4A65-A50F-8B71126AE1BF}" type="sibTrans" cxnId="{6EDBC3E0-024A-43BC-AFCB-8B344ADAF1B7}">
      <dgm:prSet/>
      <dgm:spPr/>
      <dgm:t>
        <a:bodyPr/>
        <a:lstStyle/>
        <a:p>
          <a:endParaRPr lang="en-US"/>
        </a:p>
      </dgm:t>
    </dgm:pt>
    <dgm:pt modelId="{886504E0-9556-4F12-BDB9-BFDD24D40901}">
      <dgm:prSet/>
      <dgm:spPr>
        <a:ln>
          <a:solidFill>
            <a:srgbClr val="5F9084"/>
          </a:solidFill>
        </a:ln>
      </dgm:spPr>
      <dgm:t>
        <a:bodyPr/>
        <a:lstStyle/>
        <a:p>
          <a:r>
            <a:rPr lang="en-US"/>
            <a:t>Yes</a:t>
          </a:r>
        </a:p>
      </dgm:t>
    </dgm:pt>
    <dgm:pt modelId="{04567F2D-39EC-46B7-8234-6F3AE717AB48}" type="parTrans" cxnId="{4B887C00-0AE5-499F-9E5D-2CF5C9D997B1}">
      <dgm:prSet/>
      <dgm:spPr/>
      <dgm:t>
        <a:bodyPr/>
        <a:lstStyle/>
        <a:p>
          <a:endParaRPr lang="en-US"/>
        </a:p>
      </dgm:t>
    </dgm:pt>
    <dgm:pt modelId="{F0492B70-08E9-4A48-ACEB-90814171C93D}" type="sibTrans" cxnId="{4B887C00-0AE5-499F-9E5D-2CF5C9D997B1}">
      <dgm:prSet/>
      <dgm:spPr/>
      <dgm:t>
        <a:bodyPr/>
        <a:lstStyle/>
        <a:p>
          <a:endParaRPr lang="en-US"/>
        </a:p>
      </dgm:t>
    </dgm:pt>
    <dgm:pt modelId="{581DF8D4-6FCF-4AC8-8C7D-3CEFDD2DDE43}">
      <dgm:prSet/>
      <dgm:spPr>
        <a:ln>
          <a:solidFill>
            <a:srgbClr val="5F9084"/>
          </a:solidFill>
        </a:ln>
      </dgm:spPr>
      <dgm:t>
        <a:bodyPr/>
        <a:lstStyle/>
        <a:p>
          <a:r>
            <a:rPr lang="en-US" dirty="0"/>
            <a:t>Number of staff depends on your event and sensory space size. </a:t>
          </a:r>
        </a:p>
      </dgm:t>
    </dgm:pt>
    <dgm:pt modelId="{43D53108-89F8-41F2-82D0-A5BFC00B75E2}" type="parTrans" cxnId="{63CD455C-0EA1-4AFB-994E-591B554B298E}">
      <dgm:prSet/>
      <dgm:spPr/>
      <dgm:t>
        <a:bodyPr/>
        <a:lstStyle/>
        <a:p>
          <a:endParaRPr lang="en-US"/>
        </a:p>
      </dgm:t>
    </dgm:pt>
    <dgm:pt modelId="{8529163A-80E4-43AC-BC98-8BDA987117F5}" type="sibTrans" cxnId="{63CD455C-0EA1-4AFB-994E-591B554B298E}">
      <dgm:prSet/>
      <dgm:spPr/>
      <dgm:t>
        <a:bodyPr/>
        <a:lstStyle/>
        <a:p>
          <a:endParaRPr lang="en-US"/>
        </a:p>
      </dgm:t>
    </dgm:pt>
    <dgm:pt modelId="{E7EC1D58-DA43-47E8-A52E-FFF160EDAD34}">
      <dgm:prSet/>
      <dgm:spPr>
        <a:ln>
          <a:solidFill>
            <a:srgbClr val="5F9084"/>
          </a:solidFill>
        </a:ln>
      </dgm:spPr>
      <dgm:t>
        <a:bodyPr/>
        <a:lstStyle/>
        <a:p>
          <a:r>
            <a:rPr lang="en-US"/>
            <a:t>No</a:t>
          </a:r>
        </a:p>
      </dgm:t>
    </dgm:pt>
    <dgm:pt modelId="{3D5ED605-F015-4FA0-BAA9-DD35CEA2CBF5}" type="parTrans" cxnId="{AEBB1078-8007-4A76-91DF-7EA0A3BF0017}">
      <dgm:prSet/>
      <dgm:spPr/>
      <dgm:t>
        <a:bodyPr/>
        <a:lstStyle/>
        <a:p>
          <a:endParaRPr lang="en-US"/>
        </a:p>
      </dgm:t>
    </dgm:pt>
    <dgm:pt modelId="{8B9CF9F5-BB91-4BE7-84B6-74A2D4208679}" type="sibTrans" cxnId="{AEBB1078-8007-4A76-91DF-7EA0A3BF0017}">
      <dgm:prSet/>
      <dgm:spPr/>
      <dgm:t>
        <a:bodyPr/>
        <a:lstStyle/>
        <a:p>
          <a:endParaRPr lang="en-US"/>
        </a:p>
      </dgm:t>
    </dgm:pt>
    <dgm:pt modelId="{263D4418-0E7A-4434-82A8-189D685424C5}">
      <dgm:prSet/>
      <dgm:spPr>
        <a:ln>
          <a:solidFill>
            <a:srgbClr val="5F9084"/>
          </a:solidFill>
        </a:ln>
      </dgm:spPr>
      <dgm:t>
        <a:bodyPr/>
        <a:lstStyle/>
        <a:p>
          <a:r>
            <a:rPr lang="en-US"/>
            <a:t>How can we create inclusive spaces without having staffing?</a:t>
          </a:r>
        </a:p>
      </dgm:t>
    </dgm:pt>
    <dgm:pt modelId="{11153C96-F0A0-432E-8F91-2A22E448B2DA}" type="parTrans" cxnId="{A8881C31-2760-4470-BD43-04347BB4A604}">
      <dgm:prSet/>
      <dgm:spPr/>
      <dgm:t>
        <a:bodyPr/>
        <a:lstStyle/>
        <a:p>
          <a:endParaRPr lang="en-US"/>
        </a:p>
      </dgm:t>
    </dgm:pt>
    <dgm:pt modelId="{A456EA08-9AEF-45C1-9DDE-43484B416984}" type="sibTrans" cxnId="{A8881C31-2760-4470-BD43-04347BB4A604}">
      <dgm:prSet/>
      <dgm:spPr/>
      <dgm:t>
        <a:bodyPr/>
        <a:lstStyle/>
        <a:p>
          <a:endParaRPr lang="en-US"/>
        </a:p>
      </dgm:t>
    </dgm:pt>
    <dgm:pt modelId="{3E249CFA-0A5F-5447-9E2F-C986228CD84C}" type="pres">
      <dgm:prSet presAssocID="{8B5C495C-0BEF-4595-B619-25183F9701A2}" presName="linear" presStyleCnt="0">
        <dgm:presLayoutVars>
          <dgm:dir/>
          <dgm:animLvl val="lvl"/>
          <dgm:resizeHandles val="exact"/>
        </dgm:presLayoutVars>
      </dgm:prSet>
      <dgm:spPr/>
    </dgm:pt>
    <dgm:pt modelId="{B86AD6A7-0804-1E4F-92E1-4B27D4E63361}" type="pres">
      <dgm:prSet presAssocID="{C3AD5D53-0DE1-41E1-B3B0-10B3E65FEC2A}" presName="parentLin" presStyleCnt="0"/>
      <dgm:spPr/>
    </dgm:pt>
    <dgm:pt modelId="{4D1CA0B2-037A-714B-AD65-CE96AF6F53E0}" type="pres">
      <dgm:prSet presAssocID="{C3AD5D53-0DE1-41E1-B3B0-10B3E65FEC2A}" presName="parentLeftMargin" presStyleLbl="node1" presStyleIdx="0" presStyleCnt="2"/>
      <dgm:spPr/>
    </dgm:pt>
    <dgm:pt modelId="{AE890E70-BBB1-4047-8F1E-7D2F5CE9976E}" type="pres">
      <dgm:prSet presAssocID="{C3AD5D53-0DE1-41E1-B3B0-10B3E65FEC2A}" presName="parentText" presStyleLbl="node1" presStyleIdx="0" presStyleCnt="2">
        <dgm:presLayoutVars>
          <dgm:chMax val="0"/>
          <dgm:bulletEnabled val="1"/>
        </dgm:presLayoutVars>
      </dgm:prSet>
      <dgm:spPr/>
    </dgm:pt>
    <dgm:pt modelId="{AC7DA6A0-F31F-764F-A479-0DB59F176DDD}" type="pres">
      <dgm:prSet presAssocID="{C3AD5D53-0DE1-41E1-B3B0-10B3E65FEC2A}" presName="negativeSpace" presStyleCnt="0"/>
      <dgm:spPr/>
    </dgm:pt>
    <dgm:pt modelId="{4D2111BD-7D4E-A142-BBDB-EA5EA9EA2A9B}" type="pres">
      <dgm:prSet presAssocID="{C3AD5D53-0DE1-41E1-B3B0-10B3E65FEC2A}" presName="childText" presStyleLbl="conFgAcc1" presStyleIdx="0" presStyleCnt="2">
        <dgm:presLayoutVars>
          <dgm:bulletEnabled val="1"/>
        </dgm:presLayoutVars>
      </dgm:prSet>
      <dgm:spPr/>
    </dgm:pt>
    <dgm:pt modelId="{170A1D61-95A7-5449-AECA-40E2A5E14754}" type="pres">
      <dgm:prSet presAssocID="{A39735AC-0838-4F74-AF50-A59289B5FCC0}" presName="spaceBetweenRectangles" presStyleCnt="0"/>
      <dgm:spPr/>
    </dgm:pt>
    <dgm:pt modelId="{E3A95B0B-26E6-2F4C-8BAA-D618A7517007}" type="pres">
      <dgm:prSet presAssocID="{08402559-0C7F-48DB-8884-2F72AAFFC8A1}" presName="parentLin" presStyleCnt="0"/>
      <dgm:spPr/>
    </dgm:pt>
    <dgm:pt modelId="{982F3857-7551-9647-983E-7208E07B4A45}" type="pres">
      <dgm:prSet presAssocID="{08402559-0C7F-48DB-8884-2F72AAFFC8A1}" presName="parentLeftMargin" presStyleLbl="node1" presStyleIdx="0" presStyleCnt="2"/>
      <dgm:spPr/>
    </dgm:pt>
    <dgm:pt modelId="{39C510C8-5976-EE45-B990-B5B4BF61D816}" type="pres">
      <dgm:prSet presAssocID="{08402559-0C7F-48DB-8884-2F72AAFFC8A1}" presName="parentText" presStyleLbl="node1" presStyleIdx="1" presStyleCnt="2">
        <dgm:presLayoutVars>
          <dgm:chMax val="0"/>
          <dgm:bulletEnabled val="1"/>
        </dgm:presLayoutVars>
      </dgm:prSet>
      <dgm:spPr/>
    </dgm:pt>
    <dgm:pt modelId="{68BDF514-9CD8-5445-9337-4D94E79DBAA7}" type="pres">
      <dgm:prSet presAssocID="{08402559-0C7F-48DB-8884-2F72AAFFC8A1}" presName="negativeSpace" presStyleCnt="0"/>
      <dgm:spPr/>
    </dgm:pt>
    <dgm:pt modelId="{1D36E165-0A9A-A148-BEF4-4C53DBDA150C}" type="pres">
      <dgm:prSet presAssocID="{08402559-0C7F-48DB-8884-2F72AAFFC8A1}" presName="childText" presStyleLbl="conFgAcc1" presStyleIdx="1" presStyleCnt="2">
        <dgm:presLayoutVars>
          <dgm:bulletEnabled val="1"/>
        </dgm:presLayoutVars>
      </dgm:prSet>
      <dgm:spPr/>
    </dgm:pt>
  </dgm:ptLst>
  <dgm:cxnLst>
    <dgm:cxn modelId="{4B887C00-0AE5-499F-9E5D-2CF5C9D997B1}" srcId="{08402559-0C7F-48DB-8884-2F72AAFFC8A1}" destId="{886504E0-9556-4F12-BDB9-BFDD24D40901}" srcOrd="0" destOrd="0" parTransId="{04567F2D-39EC-46B7-8234-6F3AE717AB48}" sibTransId="{F0492B70-08E9-4A48-ACEB-90814171C93D}"/>
    <dgm:cxn modelId="{2F9CF60B-99E4-7949-A26B-A611D8ED6024}" type="presOf" srcId="{C3AD5D53-0DE1-41E1-B3B0-10B3E65FEC2A}" destId="{AE890E70-BBB1-4047-8F1E-7D2F5CE9976E}" srcOrd="1" destOrd="0" presId="urn:microsoft.com/office/officeart/2005/8/layout/list1"/>
    <dgm:cxn modelId="{A8881C31-2760-4470-BD43-04347BB4A604}" srcId="{E7EC1D58-DA43-47E8-A52E-FFF160EDAD34}" destId="{263D4418-0E7A-4434-82A8-189D685424C5}" srcOrd="0" destOrd="0" parTransId="{11153C96-F0A0-432E-8F91-2A22E448B2DA}" sibTransId="{A456EA08-9AEF-45C1-9DDE-43484B416984}"/>
    <dgm:cxn modelId="{35F53132-9A24-0C43-B063-ACA446A45496}" type="presOf" srcId="{263D4418-0E7A-4434-82A8-189D685424C5}" destId="{1D36E165-0A9A-A148-BEF4-4C53DBDA150C}" srcOrd="0" destOrd="3" presId="urn:microsoft.com/office/officeart/2005/8/layout/list1"/>
    <dgm:cxn modelId="{7AD8E341-BE87-0F4A-B3F7-02AA84CD6BAF}" type="presOf" srcId="{8B5C495C-0BEF-4595-B619-25183F9701A2}" destId="{3E249CFA-0A5F-5447-9E2F-C986228CD84C}" srcOrd="0" destOrd="0" presId="urn:microsoft.com/office/officeart/2005/8/layout/list1"/>
    <dgm:cxn modelId="{63CD455C-0EA1-4AFB-994E-591B554B298E}" srcId="{886504E0-9556-4F12-BDB9-BFDD24D40901}" destId="{581DF8D4-6FCF-4AC8-8C7D-3CEFDD2DDE43}" srcOrd="0" destOrd="0" parTransId="{43D53108-89F8-41F2-82D0-A5BFC00B75E2}" sibTransId="{8529163A-80E4-43AC-BC98-8BDA987117F5}"/>
    <dgm:cxn modelId="{A313D966-3DB0-E444-94CE-7A0C745AF427}" type="presOf" srcId="{08402559-0C7F-48DB-8884-2F72AAFFC8A1}" destId="{39C510C8-5976-EE45-B990-B5B4BF61D816}" srcOrd="1" destOrd="0" presId="urn:microsoft.com/office/officeart/2005/8/layout/list1"/>
    <dgm:cxn modelId="{AEBB1078-8007-4A76-91DF-7EA0A3BF0017}" srcId="{08402559-0C7F-48DB-8884-2F72AAFFC8A1}" destId="{E7EC1D58-DA43-47E8-A52E-FFF160EDAD34}" srcOrd="1" destOrd="0" parTransId="{3D5ED605-F015-4FA0-BAA9-DD35CEA2CBF5}" sibTransId="{8B9CF9F5-BB91-4BE7-84B6-74A2D4208679}"/>
    <dgm:cxn modelId="{CFEE8098-640A-5A44-AD35-40EBB0E16445}" type="presOf" srcId="{886504E0-9556-4F12-BDB9-BFDD24D40901}" destId="{1D36E165-0A9A-A148-BEF4-4C53DBDA150C}" srcOrd="0" destOrd="0" presId="urn:microsoft.com/office/officeart/2005/8/layout/list1"/>
    <dgm:cxn modelId="{F674F6A6-0002-7C46-8297-FE50D19F996A}" type="presOf" srcId="{581DF8D4-6FCF-4AC8-8C7D-3CEFDD2DDE43}" destId="{1D36E165-0A9A-A148-BEF4-4C53DBDA150C}" srcOrd="0" destOrd="1" presId="urn:microsoft.com/office/officeart/2005/8/layout/list1"/>
    <dgm:cxn modelId="{47FAE0B4-3132-EB4E-80D5-A7E553539CBD}" type="presOf" srcId="{EF48C7A1-B799-4152-9518-F83232873803}" destId="{4D2111BD-7D4E-A142-BBDB-EA5EA9EA2A9B}" srcOrd="0" destOrd="0" presId="urn:microsoft.com/office/officeart/2005/8/layout/list1"/>
    <dgm:cxn modelId="{675292B7-F3FB-4CD1-8B4D-D3BCEBD0BA92}" srcId="{C3AD5D53-0DE1-41E1-B3B0-10B3E65FEC2A}" destId="{2BC9B5DC-5740-4EA6-97B9-2F0A67754D46}" srcOrd="2" destOrd="0" parTransId="{5E501D83-E2F2-4F7F-9BDE-27A638E43121}" sibTransId="{0375C00D-68BB-40D7-A971-C2A40D96E9AC}"/>
    <dgm:cxn modelId="{6D7334BE-1FF0-4732-8F2E-A6D85DB364B9}" srcId="{8B5C495C-0BEF-4595-B619-25183F9701A2}" destId="{C3AD5D53-0DE1-41E1-B3B0-10B3E65FEC2A}" srcOrd="0" destOrd="0" parTransId="{2B913033-C42F-4E5E-B8EE-A7893BC2493A}" sibTransId="{A39735AC-0838-4F74-AF50-A59289B5FCC0}"/>
    <dgm:cxn modelId="{F2B504C8-C048-BD46-A2A2-B68CA420AA56}" type="presOf" srcId="{C3AD5D53-0DE1-41E1-B3B0-10B3E65FEC2A}" destId="{4D1CA0B2-037A-714B-AD65-CE96AF6F53E0}" srcOrd="0" destOrd="0" presId="urn:microsoft.com/office/officeart/2005/8/layout/list1"/>
    <dgm:cxn modelId="{6245FBCD-DEAF-4741-88DD-C90D9C7B419A}" type="presOf" srcId="{3B26182F-9D8B-41EF-9249-90252E9E00DB}" destId="{4D2111BD-7D4E-A142-BBDB-EA5EA9EA2A9B}" srcOrd="0" destOrd="1" presId="urn:microsoft.com/office/officeart/2005/8/layout/list1"/>
    <dgm:cxn modelId="{A0D05ED4-5934-3341-B70B-70A65F395916}" type="presOf" srcId="{2BC9B5DC-5740-4EA6-97B9-2F0A67754D46}" destId="{4D2111BD-7D4E-A142-BBDB-EA5EA9EA2A9B}" srcOrd="0" destOrd="2" presId="urn:microsoft.com/office/officeart/2005/8/layout/list1"/>
    <dgm:cxn modelId="{6EDBC3E0-024A-43BC-AFCB-8B344ADAF1B7}" srcId="{8B5C495C-0BEF-4595-B619-25183F9701A2}" destId="{08402559-0C7F-48DB-8884-2F72AAFFC8A1}" srcOrd="1" destOrd="0" parTransId="{47DFD3A7-3A1A-49DE-8065-64B11EC69D2F}" sibTransId="{BEC4DFE4-5D92-4A65-A50F-8B71126AE1BF}"/>
    <dgm:cxn modelId="{9CEBD0E1-ED61-8347-A3C4-D6ABDBB69D61}" type="presOf" srcId="{E7EC1D58-DA43-47E8-A52E-FFF160EDAD34}" destId="{1D36E165-0A9A-A148-BEF4-4C53DBDA150C}" srcOrd="0" destOrd="2" presId="urn:microsoft.com/office/officeart/2005/8/layout/list1"/>
    <dgm:cxn modelId="{907C2CEE-EC33-4223-A68B-7BB52D7ED874}" srcId="{C3AD5D53-0DE1-41E1-B3B0-10B3E65FEC2A}" destId="{3B26182F-9D8B-41EF-9249-90252E9E00DB}" srcOrd="1" destOrd="0" parTransId="{97A8AE1B-B88B-45BF-AB04-9DFE7868D239}" sibTransId="{BC55EAB2-E39B-4885-9552-943B932FCCD7}"/>
    <dgm:cxn modelId="{182B7CF1-FAA9-4244-B4B8-0306CFBA6E8E}" type="presOf" srcId="{08402559-0C7F-48DB-8884-2F72AAFFC8A1}" destId="{982F3857-7551-9647-983E-7208E07B4A45}" srcOrd="0" destOrd="0" presId="urn:microsoft.com/office/officeart/2005/8/layout/list1"/>
    <dgm:cxn modelId="{525584FC-774E-4471-89C9-CD8FF918E57E}" srcId="{C3AD5D53-0DE1-41E1-B3B0-10B3E65FEC2A}" destId="{EF48C7A1-B799-4152-9518-F83232873803}" srcOrd="0" destOrd="0" parTransId="{32510BC6-3354-4198-8ACA-2A78256E19D6}" sibTransId="{A3CFFF2B-48E1-484D-8826-198C1273AA85}"/>
    <dgm:cxn modelId="{83C2DAFC-5739-C943-A456-0066667D5F90}" type="presOf" srcId="{EE725AAC-8F06-4CAD-A9EA-001B97A17CA9}" destId="{4D2111BD-7D4E-A142-BBDB-EA5EA9EA2A9B}" srcOrd="0" destOrd="3" presId="urn:microsoft.com/office/officeart/2005/8/layout/list1"/>
    <dgm:cxn modelId="{AACD2BFE-FF40-4B3C-899A-D4116DCC678A}" srcId="{C3AD5D53-0DE1-41E1-B3B0-10B3E65FEC2A}" destId="{EE725AAC-8F06-4CAD-A9EA-001B97A17CA9}" srcOrd="3" destOrd="0" parTransId="{49B3706F-E49C-4603-AAB5-44A13615500B}" sibTransId="{9C41C495-BF54-49BB-B3ED-A85F014347D1}"/>
    <dgm:cxn modelId="{B6CD979D-0A08-5C4D-B20E-12345796D63A}" type="presParOf" srcId="{3E249CFA-0A5F-5447-9E2F-C986228CD84C}" destId="{B86AD6A7-0804-1E4F-92E1-4B27D4E63361}" srcOrd="0" destOrd="0" presId="urn:microsoft.com/office/officeart/2005/8/layout/list1"/>
    <dgm:cxn modelId="{59075939-1867-E645-9F9C-F3EA9F61D92E}" type="presParOf" srcId="{B86AD6A7-0804-1E4F-92E1-4B27D4E63361}" destId="{4D1CA0B2-037A-714B-AD65-CE96AF6F53E0}" srcOrd="0" destOrd="0" presId="urn:microsoft.com/office/officeart/2005/8/layout/list1"/>
    <dgm:cxn modelId="{54BC8888-1968-854B-849A-0C0682B0B6C0}" type="presParOf" srcId="{B86AD6A7-0804-1E4F-92E1-4B27D4E63361}" destId="{AE890E70-BBB1-4047-8F1E-7D2F5CE9976E}" srcOrd="1" destOrd="0" presId="urn:microsoft.com/office/officeart/2005/8/layout/list1"/>
    <dgm:cxn modelId="{7BB095CE-2EF4-1448-8494-0289A3929EC2}" type="presParOf" srcId="{3E249CFA-0A5F-5447-9E2F-C986228CD84C}" destId="{AC7DA6A0-F31F-764F-A479-0DB59F176DDD}" srcOrd="1" destOrd="0" presId="urn:microsoft.com/office/officeart/2005/8/layout/list1"/>
    <dgm:cxn modelId="{804C3801-DA00-3548-88A9-75BCBAF9A0A1}" type="presParOf" srcId="{3E249CFA-0A5F-5447-9E2F-C986228CD84C}" destId="{4D2111BD-7D4E-A142-BBDB-EA5EA9EA2A9B}" srcOrd="2" destOrd="0" presId="urn:microsoft.com/office/officeart/2005/8/layout/list1"/>
    <dgm:cxn modelId="{77C5CDD6-20C5-6F4B-BF98-16ABB776FC24}" type="presParOf" srcId="{3E249CFA-0A5F-5447-9E2F-C986228CD84C}" destId="{170A1D61-95A7-5449-AECA-40E2A5E14754}" srcOrd="3" destOrd="0" presId="urn:microsoft.com/office/officeart/2005/8/layout/list1"/>
    <dgm:cxn modelId="{35404C39-40D4-0C4A-A163-88D5BA70D787}" type="presParOf" srcId="{3E249CFA-0A5F-5447-9E2F-C986228CD84C}" destId="{E3A95B0B-26E6-2F4C-8BAA-D618A7517007}" srcOrd="4" destOrd="0" presId="urn:microsoft.com/office/officeart/2005/8/layout/list1"/>
    <dgm:cxn modelId="{2DFD9335-65CE-C64F-A925-DCDBBCA4D25C}" type="presParOf" srcId="{E3A95B0B-26E6-2F4C-8BAA-D618A7517007}" destId="{982F3857-7551-9647-983E-7208E07B4A45}" srcOrd="0" destOrd="0" presId="urn:microsoft.com/office/officeart/2005/8/layout/list1"/>
    <dgm:cxn modelId="{E9CED14F-F554-E04C-84E2-87AE064A0478}" type="presParOf" srcId="{E3A95B0B-26E6-2F4C-8BAA-D618A7517007}" destId="{39C510C8-5976-EE45-B990-B5B4BF61D816}" srcOrd="1" destOrd="0" presId="urn:microsoft.com/office/officeart/2005/8/layout/list1"/>
    <dgm:cxn modelId="{D42D746F-BAC3-5749-8EC2-D54BBB066EF7}" type="presParOf" srcId="{3E249CFA-0A5F-5447-9E2F-C986228CD84C}" destId="{68BDF514-9CD8-5445-9337-4D94E79DBAA7}" srcOrd="5" destOrd="0" presId="urn:microsoft.com/office/officeart/2005/8/layout/list1"/>
    <dgm:cxn modelId="{023DAB57-97B6-F049-BBF6-E842CDBF7D06}" type="presParOf" srcId="{3E249CFA-0A5F-5447-9E2F-C986228CD84C}" destId="{1D36E165-0A9A-A148-BEF4-4C53DBDA150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1D72C-8B08-0C41-A4DE-C9A9864F6C13}">
      <dsp:nvSpPr>
        <dsp:cNvPr id="0" name=""/>
        <dsp:cNvSpPr/>
      </dsp:nvSpPr>
      <dsp:spPr>
        <a:xfrm>
          <a:off x="0" y="1964"/>
          <a:ext cx="972026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39651-C6B8-4B47-9B2E-737261BE3B38}">
      <dsp:nvSpPr>
        <dsp:cNvPr id="0" name=""/>
        <dsp:cNvSpPr/>
      </dsp:nvSpPr>
      <dsp:spPr>
        <a:xfrm>
          <a:off x="0" y="1964"/>
          <a:ext cx="9720262"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baseline="0" dirty="0"/>
            <a:t>Providing a physical space</a:t>
          </a:r>
          <a:endParaRPr lang="en-US" sz="3300" kern="1200" dirty="0"/>
        </a:p>
      </dsp:txBody>
      <dsp:txXfrm>
        <a:off x="0" y="1964"/>
        <a:ext cx="9720262" cy="669799"/>
      </dsp:txXfrm>
    </dsp:sp>
    <dsp:sp modelId="{C6A04AF6-2563-694B-B45E-169D5FAE9432}">
      <dsp:nvSpPr>
        <dsp:cNvPr id="0" name=""/>
        <dsp:cNvSpPr/>
      </dsp:nvSpPr>
      <dsp:spPr>
        <a:xfrm>
          <a:off x="0" y="671763"/>
          <a:ext cx="972026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258FF-1F4A-4C45-A1D1-1420995F0180}">
      <dsp:nvSpPr>
        <dsp:cNvPr id="0" name=""/>
        <dsp:cNvSpPr/>
      </dsp:nvSpPr>
      <dsp:spPr>
        <a:xfrm>
          <a:off x="0" y="671763"/>
          <a:ext cx="9720262"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baseline="0" dirty="0"/>
            <a:t>Providing kits and tools</a:t>
          </a:r>
          <a:endParaRPr lang="en-US" sz="3300" kern="1200" dirty="0"/>
        </a:p>
      </dsp:txBody>
      <dsp:txXfrm>
        <a:off x="0" y="671763"/>
        <a:ext cx="9720262" cy="669799"/>
      </dsp:txXfrm>
    </dsp:sp>
    <dsp:sp modelId="{D753C575-FC1C-154D-B0DC-B7E8CA7F55B5}">
      <dsp:nvSpPr>
        <dsp:cNvPr id="0" name=""/>
        <dsp:cNvSpPr/>
      </dsp:nvSpPr>
      <dsp:spPr>
        <a:xfrm>
          <a:off x="0" y="1341563"/>
          <a:ext cx="972026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A3F57E-BA83-9C48-A2CD-8EB5B5026F96}">
      <dsp:nvSpPr>
        <dsp:cNvPr id="0" name=""/>
        <dsp:cNvSpPr/>
      </dsp:nvSpPr>
      <dsp:spPr>
        <a:xfrm>
          <a:off x="0" y="1341563"/>
          <a:ext cx="9720262"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baseline="0" dirty="0"/>
            <a:t>Hosting special times or inclusive events</a:t>
          </a:r>
          <a:endParaRPr lang="en-US" sz="3300" kern="1200" dirty="0"/>
        </a:p>
      </dsp:txBody>
      <dsp:txXfrm>
        <a:off x="0" y="1341563"/>
        <a:ext cx="9720262" cy="669799"/>
      </dsp:txXfrm>
    </dsp:sp>
    <dsp:sp modelId="{299D773E-2C8A-7A42-AF9B-0BF1964E349B}">
      <dsp:nvSpPr>
        <dsp:cNvPr id="0" name=""/>
        <dsp:cNvSpPr/>
      </dsp:nvSpPr>
      <dsp:spPr>
        <a:xfrm>
          <a:off x="0" y="2011362"/>
          <a:ext cx="972026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C67E3-3B23-0C40-B599-AEBD69D64617}">
      <dsp:nvSpPr>
        <dsp:cNvPr id="0" name=""/>
        <dsp:cNvSpPr/>
      </dsp:nvSpPr>
      <dsp:spPr>
        <a:xfrm>
          <a:off x="0" y="2011362"/>
          <a:ext cx="9720262"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baseline="0" dirty="0"/>
            <a:t>Staff development trainings </a:t>
          </a:r>
          <a:endParaRPr lang="en-US" sz="3300" kern="1200" dirty="0"/>
        </a:p>
      </dsp:txBody>
      <dsp:txXfrm>
        <a:off x="0" y="2011362"/>
        <a:ext cx="9720262" cy="669799"/>
      </dsp:txXfrm>
    </dsp:sp>
    <dsp:sp modelId="{A9E83EA6-41A0-A04C-B467-0A6378C5D736}">
      <dsp:nvSpPr>
        <dsp:cNvPr id="0" name=""/>
        <dsp:cNvSpPr/>
      </dsp:nvSpPr>
      <dsp:spPr>
        <a:xfrm>
          <a:off x="0" y="2681161"/>
          <a:ext cx="972026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72A34-7DEB-5A45-A4C9-DC14F7640411}">
      <dsp:nvSpPr>
        <dsp:cNvPr id="0" name=""/>
        <dsp:cNvSpPr/>
      </dsp:nvSpPr>
      <dsp:spPr>
        <a:xfrm>
          <a:off x="0" y="2681161"/>
          <a:ext cx="9720262"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baseline="0" dirty="0"/>
            <a:t>Social narratives</a:t>
          </a:r>
          <a:endParaRPr lang="en-US" sz="3300" kern="1200" dirty="0"/>
        </a:p>
      </dsp:txBody>
      <dsp:txXfrm>
        <a:off x="0" y="2681161"/>
        <a:ext cx="9720262" cy="669799"/>
      </dsp:txXfrm>
    </dsp:sp>
    <dsp:sp modelId="{4D89ED74-D13C-F24F-9725-F76F2853BDAB}">
      <dsp:nvSpPr>
        <dsp:cNvPr id="0" name=""/>
        <dsp:cNvSpPr/>
      </dsp:nvSpPr>
      <dsp:spPr>
        <a:xfrm>
          <a:off x="0" y="3350961"/>
          <a:ext cx="972026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795F2-D094-6448-9EAF-C44613D3ED91}">
      <dsp:nvSpPr>
        <dsp:cNvPr id="0" name=""/>
        <dsp:cNvSpPr/>
      </dsp:nvSpPr>
      <dsp:spPr>
        <a:xfrm>
          <a:off x="0" y="3350961"/>
          <a:ext cx="9720262"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baseline="0" dirty="0"/>
            <a:t>Changing/adapting the physical space if needed</a:t>
          </a:r>
          <a:endParaRPr lang="en-US" sz="3300" kern="1200" dirty="0"/>
        </a:p>
      </dsp:txBody>
      <dsp:txXfrm>
        <a:off x="0" y="3350961"/>
        <a:ext cx="9720262" cy="669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EC05C-9A3C-D34C-8054-B9E44576FD72}">
      <dsp:nvSpPr>
        <dsp:cNvPr id="0" name=""/>
        <dsp:cNvSpPr/>
      </dsp:nvSpPr>
      <dsp:spPr>
        <a:xfrm>
          <a:off x="0" y="94342"/>
          <a:ext cx="5680587" cy="524745"/>
        </a:xfrm>
        <a:prstGeom prst="roundRect">
          <a:avLst/>
        </a:prstGeom>
        <a:solidFill>
          <a:srgbClr val="5F9084"/>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Tent or Outside Space</a:t>
          </a:r>
          <a:endParaRPr lang="en-US" sz="2300" kern="1200"/>
        </a:p>
      </dsp:txBody>
      <dsp:txXfrm>
        <a:off x="25616" y="119958"/>
        <a:ext cx="5629355" cy="473513"/>
      </dsp:txXfrm>
    </dsp:sp>
    <dsp:sp modelId="{AA2023D7-7389-A740-9396-A8016EE6261F}">
      <dsp:nvSpPr>
        <dsp:cNvPr id="0" name=""/>
        <dsp:cNvSpPr/>
      </dsp:nvSpPr>
      <dsp:spPr>
        <a:xfrm>
          <a:off x="0" y="619087"/>
          <a:ext cx="5680587"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5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i="1" kern="1200" baseline="0" dirty="0"/>
            <a:t>Open or closed?</a:t>
          </a:r>
          <a:endParaRPr lang="en-US" sz="1800" kern="1200" dirty="0"/>
        </a:p>
        <a:p>
          <a:pPr marL="171450" lvl="1" indent="-171450" algn="l" defTabSz="800100">
            <a:lnSpc>
              <a:spcPct val="90000"/>
            </a:lnSpc>
            <a:spcBef>
              <a:spcPct val="0"/>
            </a:spcBef>
            <a:spcAft>
              <a:spcPct val="20000"/>
            </a:spcAft>
            <a:buChar char="•"/>
          </a:pPr>
          <a:r>
            <a:rPr lang="en-US" sz="1800" i="1" kern="1200" baseline="0" dirty="0"/>
            <a:t>A/C?</a:t>
          </a:r>
          <a:endParaRPr lang="en-US" sz="1800" kern="1200" dirty="0"/>
        </a:p>
        <a:p>
          <a:pPr marL="171450" lvl="1" indent="-171450" algn="l" defTabSz="800100">
            <a:lnSpc>
              <a:spcPct val="90000"/>
            </a:lnSpc>
            <a:spcBef>
              <a:spcPct val="0"/>
            </a:spcBef>
            <a:spcAft>
              <a:spcPct val="20000"/>
            </a:spcAft>
            <a:buChar char="•"/>
          </a:pPr>
          <a:r>
            <a:rPr lang="en-US" sz="1800" kern="1200" dirty="0"/>
            <a:t>Proximity to noise</a:t>
          </a:r>
        </a:p>
      </dsp:txBody>
      <dsp:txXfrm>
        <a:off x="0" y="619087"/>
        <a:ext cx="5680587" cy="833175"/>
      </dsp:txXfrm>
    </dsp:sp>
    <dsp:sp modelId="{AE4E310F-2AB2-D24A-821E-BE0E95167531}">
      <dsp:nvSpPr>
        <dsp:cNvPr id="0" name=""/>
        <dsp:cNvSpPr/>
      </dsp:nvSpPr>
      <dsp:spPr>
        <a:xfrm>
          <a:off x="0" y="1452262"/>
          <a:ext cx="5680587" cy="524745"/>
        </a:xfrm>
        <a:prstGeom prst="roundRect">
          <a:avLst/>
        </a:prstGeom>
        <a:solidFill>
          <a:srgbClr val="5F9084"/>
        </a:solidFill>
        <a:ln w="19050" cap="flat" cmpd="sng" algn="ctr">
          <a:solidFill>
            <a:srgbClr val="5F9084"/>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Provide Sensory Accommodations</a:t>
          </a:r>
          <a:endParaRPr lang="en-US" sz="2300" kern="1200"/>
        </a:p>
      </dsp:txBody>
      <dsp:txXfrm>
        <a:off x="25616" y="1477878"/>
        <a:ext cx="5629355" cy="473513"/>
      </dsp:txXfrm>
    </dsp:sp>
    <dsp:sp modelId="{BB26C681-1F6D-A647-89F1-668C16E295F9}">
      <dsp:nvSpPr>
        <dsp:cNvPr id="0" name=""/>
        <dsp:cNvSpPr/>
      </dsp:nvSpPr>
      <dsp:spPr>
        <a:xfrm>
          <a:off x="0" y="1977007"/>
          <a:ext cx="5680587" cy="195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5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i="1" kern="1200" baseline="0" dirty="0"/>
            <a:t>Noise canceling headphones/sunglasses</a:t>
          </a:r>
          <a:endParaRPr lang="en-US" sz="1800" kern="1200" dirty="0"/>
        </a:p>
        <a:p>
          <a:pPr marL="171450" lvl="1" indent="-171450" algn="l" defTabSz="800100">
            <a:lnSpc>
              <a:spcPct val="90000"/>
            </a:lnSpc>
            <a:spcBef>
              <a:spcPct val="0"/>
            </a:spcBef>
            <a:spcAft>
              <a:spcPct val="20000"/>
            </a:spcAft>
            <a:buChar char="•"/>
          </a:pPr>
          <a:r>
            <a:rPr lang="en-US" sz="1800" i="1" kern="1200" baseline="0" dirty="0"/>
            <a:t>Bottles of water</a:t>
          </a:r>
          <a:endParaRPr lang="en-US" sz="1800" kern="1200" dirty="0"/>
        </a:p>
        <a:p>
          <a:pPr marL="171450" lvl="1" indent="-171450" algn="l" defTabSz="800100">
            <a:lnSpc>
              <a:spcPct val="90000"/>
            </a:lnSpc>
            <a:spcBef>
              <a:spcPct val="0"/>
            </a:spcBef>
            <a:spcAft>
              <a:spcPct val="20000"/>
            </a:spcAft>
            <a:buChar char="•"/>
          </a:pPr>
          <a:r>
            <a:rPr lang="en-US" sz="1800" i="1" kern="1200" baseline="0" dirty="0"/>
            <a:t>Sensory fidgets and materials</a:t>
          </a:r>
          <a:endParaRPr lang="en-US" sz="1800" kern="1200" dirty="0"/>
        </a:p>
        <a:p>
          <a:pPr marL="342900" lvl="2" indent="-171450" algn="l" defTabSz="800100">
            <a:lnSpc>
              <a:spcPct val="90000"/>
            </a:lnSpc>
            <a:spcBef>
              <a:spcPct val="0"/>
            </a:spcBef>
            <a:spcAft>
              <a:spcPct val="20000"/>
            </a:spcAft>
            <a:buChar char="•"/>
          </a:pPr>
          <a:r>
            <a:rPr lang="en-US" sz="1800" kern="1200" baseline="0"/>
            <a:t>AuSM provides kits that fit your budgets</a:t>
          </a:r>
          <a:endParaRPr lang="en-US" sz="1800" kern="1200"/>
        </a:p>
        <a:p>
          <a:pPr marL="171450" lvl="1" indent="-171450" algn="l" defTabSz="800100">
            <a:lnSpc>
              <a:spcPct val="90000"/>
            </a:lnSpc>
            <a:spcBef>
              <a:spcPct val="0"/>
            </a:spcBef>
            <a:spcAft>
              <a:spcPct val="20000"/>
            </a:spcAft>
            <a:buChar char="•"/>
          </a:pPr>
          <a:r>
            <a:rPr lang="en-US" sz="1800" i="1" kern="1200" baseline="0" dirty="0"/>
            <a:t>Multiple seating options</a:t>
          </a:r>
          <a:endParaRPr lang="en-US" sz="1800" kern="1200" dirty="0"/>
        </a:p>
        <a:p>
          <a:pPr marL="342900" lvl="2" indent="-171450" algn="l" defTabSz="800100">
            <a:lnSpc>
              <a:spcPct val="90000"/>
            </a:lnSpc>
            <a:spcBef>
              <a:spcPct val="0"/>
            </a:spcBef>
            <a:spcAft>
              <a:spcPct val="20000"/>
            </a:spcAft>
            <a:buChar char="•"/>
          </a:pPr>
          <a:r>
            <a:rPr lang="en-US" sz="1800" kern="1200" baseline="0"/>
            <a:t>A blanket with pillows on the floor</a:t>
          </a:r>
          <a:endParaRPr lang="en-US" sz="1800" kern="1200"/>
        </a:p>
        <a:p>
          <a:pPr marL="342900" lvl="2" indent="-171450" algn="l" defTabSz="800100">
            <a:lnSpc>
              <a:spcPct val="90000"/>
            </a:lnSpc>
            <a:spcBef>
              <a:spcPct val="0"/>
            </a:spcBef>
            <a:spcAft>
              <a:spcPct val="20000"/>
            </a:spcAft>
            <a:buChar char="•"/>
          </a:pPr>
          <a:r>
            <a:rPr lang="en-US" sz="1800" kern="1200" baseline="0"/>
            <a:t>A chair, a rocking chair, an exercise ball</a:t>
          </a:r>
          <a:endParaRPr lang="en-US" sz="1800" kern="1200"/>
        </a:p>
      </dsp:txBody>
      <dsp:txXfrm>
        <a:off x="0" y="1977007"/>
        <a:ext cx="5680587" cy="1952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111BD-7D4E-A142-BBDB-EA5EA9EA2A9B}">
      <dsp:nvSpPr>
        <dsp:cNvPr id="0" name=""/>
        <dsp:cNvSpPr/>
      </dsp:nvSpPr>
      <dsp:spPr>
        <a:xfrm>
          <a:off x="0" y="412512"/>
          <a:ext cx="9720262" cy="1660049"/>
        </a:xfrm>
        <a:prstGeom prst="rect">
          <a:avLst/>
        </a:prstGeom>
        <a:noFill/>
        <a:ln w="15875" cap="flat" cmpd="sng" algn="ctr">
          <a:solidFill>
            <a:srgbClr val="5F9084"/>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354076" rIns="75440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Staff are adequately trained with proactive strategies if an individual is overwhelmed, distressed or having a meltdown.</a:t>
          </a:r>
        </a:p>
        <a:p>
          <a:pPr marL="171450" lvl="1" indent="-171450" algn="l" defTabSz="755650">
            <a:lnSpc>
              <a:spcPct val="90000"/>
            </a:lnSpc>
            <a:spcBef>
              <a:spcPct val="0"/>
            </a:spcBef>
            <a:spcAft>
              <a:spcPct val="15000"/>
            </a:spcAft>
            <a:buChar char="•"/>
          </a:pPr>
          <a:r>
            <a:rPr lang="en-US" sz="1700" kern="1200" dirty="0"/>
            <a:t>Staff can adequately provide appropriate evidence-based resources to guests.</a:t>
          </a:r>
        </a:p>
        <a:p>
          <a:pPr marL="171450" lvl="1" indent="-171450" algn="l" defTabSz="755650">
            <a:lnSpc>
              <a:spcPct val="90000"/>
            </a:lnSpc>
            <a:spcBef>
              <a:spcPct val="0"/>
            </a:spcBef>
            <a:spcAft>
              <a:spcPct val="15000"/>
            </a:spcAft>
            <a:buChar char="•"/>
          </a:pPr>
          <a:r>
            <a:rPr lang="en-US" sz="1700" kern="1200" dirty="0"/>
            <a:t>Staff have a deeper understanding of autism, neurodivergent disorders and universal design.</a:t>
          </a:r>
        </a:p>
        <a:p>
          <a:pPr marL="171450" lvl="1" indent="-171450" algn="l" defTabSz="755650">
            <a:lnSpc>
              <a:spcPct val="90000"/>
            </a:lnSpc>
            <a:spcBef>
              <a:spcPct val="0"/>
            </a:spcBef>
            <a:spcAft>
              <a:spcPct val="15000"/>
            </a:spcAft>
            <a:buChar char="•"/>
          </a:pPr>
          <a:r>
            <a:rPr lang="en-US" sz="1700" kern="1200" dirty="0"/>
            <a:t>Staff are confident and prepared.</a:t>
          </a:r>
        </a:p>
      </dsp:txBody>
      <dsp:txXfrm>
        <a:off x="0" y="412512"/>
        <a:ext cx="9720262" cy="1660049"/>
      </dsp:txXfrm>
    </dsp:sp>
    <dsp:sp modelId="{AE890E70-BBB1-4047-8F1E-7D2F5CE9976E}">
      <dsp:nvSpPr>
        <dsp:cNvPr id="0" name=""/>
        <dsp:cNvSpPr/>
      </dsp:nvSpPr>
      <dsp:spPr>
        <a:xfrm>
          <a:off x="486013" y="161592"/>
          <a:ext cx="6804183" cy="501840"/>
        </a:xfrm>
        <a:prstGeom prst="roundRect">
          <a:avLst/>
        </a:prstGeom>
        <a:solidFill>
          <a:srgbClr val="5F908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755650">
            <a:lnSpc>
              <a:spcPct val="90000"/>
            </a:lnSpc>
            <a:spcBef>
              <a:spcPct val="0"/>
            </a:spcBef>
            <a:spcAft>
              <a:spcPct val="35000"/>
            </a:spcAft>
            <a:buNone/>
          </a:pPr>
          <a:r>
            <a:rPr lang="en-US" sz="1700" kern="1200"/>
            <a:t>Staff Development</a:t>
          </a:r>
        </a:p>
      </dsp:txBody>
      <dsp:txXfrm>
        <a:off x="510511" y="186090"/>
        <a:ext cx="6755187" cy="452844"/>
      </dsp:txXfrm>
    </dsp:sp>
    <dsp:sp modelId="{1D36E165-0A9A-A148-BEF4-4C53DBDA150C}">
      <dsp:nvSpPr>
        <dsp:cNvPr id="0" name=""/>
        <dsp:cNvSpPr/>
      </dsp:nvSpPr>
      <dsp:spPr>
        <a:xfrm>
          <a:off x="0" y="2415282"/>
          <a:ext cx="9720262" cy="1445849"/>
        </a:xfrm>
        <a:prstGeom prst="rect">
          <a:avLst/>
        </a:prstGeom>
        <a:solidFill>
          <a:schemeClr val="lt1">
            <a:alpha val="90000"/>
            <a:hueOff val="0"/>
            <a:satOff val="0"/>
            <a:lumOff val="0"/>
            <a:alphaOff val="0"/>
          </a:schemeClr>
        </a:solidFill>
        <a:ln w="15875" cap="flat" cmpd="sng" algn="ctr">
          <a:solidFill>
            <a:srgbClr val="5F9084"/>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354076" rIns="75440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Yes</a:t>
          </a:r>
        </a:p>
        <a:p>
          <a:pPr marL="342900" lvl="2" indent="-171450" algn="l" defTabSz="755650">
            <a:lnSpc>
              <a:spcPct val="90000"/>
            </a:lnSpc>
            <a:spcBef>
              <a:spcPct val="0"/>
            </a:spcBef>
            <a:spcAft>
              <a:spcPct val="15000"/>
            </a:spcAft>
            <a:buChar char="•"/>
          </a:pPr>
          <a:r>
            <a:rPr lang="en-US" sz="1700" kern="1200" dirty="0"/>
            <a:t>Number of staff depends on your event and sensory space size. </a:t>
          </a:r>
        </a:p>
        <a:p>
          <a:pPr marL="171450" lvl="1" indent="-171450" algn="l" defTabSz="755650">
            <a:lnSpc>
              <a:spcPct val="90000"/>
            </a:lnSpc>
            <a:spcBef>
              <a:spcPct val="0"/>
            </a:spcBef>
            <a:spcAft>
              <a:spcPct val="15000"/>
            </a:spcAft>
            <a:buChar char="•"/>
          </a:pPr>
          <a:r>
            <a:rPr lang="en-US" sz="1700" kern="1200"/>
            <a:t>No</a:t>
          </a:r>
        </a:p>
        <a:p>
          <a:pPr marL="342900" lvl="2" indent="-171450" algn="l" defTabSz="755650">
            <a:lnSpc>
              <a:spcPct val="90000"/>
            </a:lnSpc>
            <a:spcBef>
              <a:spcPct val="0"/>
            </a:spcBef>
            <a:spcAft>
              <a:spcPct val="15000"/>
            </a:spcAft>
            <a:buChar char="•"/>
          </a:pPr>
          <a:r>
            <a:rPr lang="en-US" sz="1700" kern="1200"/>
            <a:t>How can we create inclusive spaces without having staffing?</a:t>
          </a:r>
        </a:p>
      </dsp:txBody>
      <dsp:txXfrm>
        <a:off x="0" y="2415282"/>
        <a:ext cx="9720262" cy="1445849"/>
      </dsp:txXfrm>
    </dsp:sp>
    <dsp:sp modelId="{39C510C8-5976-EE45-B990-B5B4BF61D816}">
      <dsp:nvSpPr>
        <dsp:cNvPr id="0" name=""/>
        <dsp:cNvSpPr/>
      </dsp:nvSpPr>
      <dsp:spPr>
        <a:xfrm>
          <a:off x="486013" y="2164362"/>
          <a:ext cx="6804183" cy="501840"/>
        </a:xfrm>
        <a:prstGeom prst="roundRect">
          <a:avLst/>
        </a:prstGeom>
        <a:solidFill>
          <a:srgbClr val="5F908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755650">
            <a:lnSpc>
              <a:spcPct val="90000"/>
            </a:lnSpc>
            <a:spcBef>
              <a:spcPct val="0"/>
            </a:spcBef>
            <a:spcAft>
              <a:spcPct val="35000"/>
            </a:spcAft>
            <a:buNone/>
          </a:pPr>
          <a:r>
            <a:rPr lang="en-US" sz="1700" kern="1200"/>
            <a:t>Is the Organization Able to Staff Events</a:t>
          </a:r>
        </a:p>
      </dsp:txBody>
      <dsp:txXfrm>
        <a:off x="510511" y="2188860"/>
        <a:ext cx="6755187" cy="45284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4A1FBAC-611F-C046-827D-70F767B68857}" type="datetimeFigureOut">
              <a:rPr lang="en-US" smtClean="0"/>
              <a:t>8/25/22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66ED4-104F-5A43-B7C5-4CBEDC7C4AC0}"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81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A1FBAC-611F-C046-827D-70F767B68857}" type="datetimeFigureOut">
              <a:rPr lang="en-US" smtClean="0"/>
              <a:t>8/25/22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66ED4-104F-5A43-B7C5-4CBEDC7C4AC0}" type="slidenum">
              <a:rPr lang="en-US" smtClean="0"/>
              <a:t>‹#›</a:t>
            </a:fld>
            <a:endParaRPr lang="en-US"/>
          </a:p>
        </p:txBody>
      </p:sp>
    </p:spTree>
    <p:extLst>
      <p:ext uri="{BB962C8B-B14F-4D97-AF65-F5344CB8AC3E}">
        <p14:creationId xmlns:p14="http://schemas.microsoft.com/office/powerpoint/2010/main" val="18746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A1FBAC-611F-C046-827D-70F767B68857}" type="datetimeFigureOut">
              <a:rPr lang="en-US" smtClean="0"/>
              <a:t>8/25/22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66ED4-104F-5A43-B7C5-4CBEDC7C4AC0}"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32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A1FBAC-611F-C046-827D-70F767B68857}" type="datetimeFigureOut">
              <a:rPr lang="en-US" smtClean="0"/>
              <a:t>8/25/22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66ED4-104F-5A43-B7C5-4CBEDC7C4AC0}" type="slidenum">
              <a:rPr lang="en-US" smtClean="0"/>
              <a:t>‹#›</a:t>
            </a:fld>
            <a:endParaRPr lang="en-US"/>
          </a:p>
        </p:txBody>
      </p:sp>
    </p:spTree>
    <p:extLst>
      <p:ext uri="{BB962C8B-B14F-4D97-AF65-F5344CB8AC3E}">
        <p14:creationId xmlns:p14="http://schemas.microsoft.com/office/powerpoint/2010/main" val="71540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1FBAC-611F-C046-827D-70F767B68857}" type="datetimeFigureOut">
              <a:rPr lang="en-US" smtClean="0"/>
              <a:t>8/25/22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66ED4-104F-5A43-B7C5-4CBEDC7C4AC0}"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88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A1FBAC-611F-C046-827D-70F767B68857}" type="datetimeFigureOut">
              <a:rPr lang="en-US" smtClean="0"/>
              <a:t>8/25/22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66ED4-104F-5A43-B7C5-4CBEDC7C4AC0}" type="slidenum">
              <a:rPr lang="en-US" smtClean="0"/>
              <a:t>‹#›</a:t>
            </a:fld>
            <a:endParaRPr lang="en-US"/>
          </a:p>
        </p:txBody>
      </p:sp>
    </p:spTree>
    <p:extLst>
      <p:ext uri="{BB962C8B-B14F-4D97-AF65-F5344CB8AC3E}">
        <p14:creationId xmlns:p14="http://schemas.microsoft.com/office/powerpoint/2010/main" val="313131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A1FBAC-611F-C046-827D-70F767B68857}" type="datetimeFigureOut">
              <a:rPr lang="en-US" smtClean="0"/>
              <a:t>8/25/22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366ED4-104F-5A43-B7C5-4CBEDC7C4AC0}" type="slidenum">
              <a:rPr lang="en-US" smtClean="0"/>
              <a:t>‹#›</a:t>
            </a:fld>
            <a:endParaRPr lang="en-US"/>
          </a:p>
        </p:txBody>
      </p:sp>
    </p:spTree>
    <p:extLst>
      <p:ext uri="{BB962C8B-B14F-4D97-AF65-F5344CB8AC3E}">
        <p14:creationId xmlns:p14="http://schemas.microsoft.com/office/powerpoint/2010/main" val="189936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A1FBAC-611F-C046-827D-70F767B68857}" type="datetimeFigureOut">
              <a:rPr lang="en-US" smtClean="0"/>
              <a:t>8/25/22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366ED4-104F-5A43-B7C5-4CBEDC7C4AC0}" type="slidenum">
              <a:rPr lang="en-US" smtClean="0"/>
              <a:t>‹#›</a:t>
            </a:fld>
            <a:endParaRPr lang="en-US"/>
          </a:p>
        </p:txBody>
      </p:sp>
    </p:spTree>
    <p:extLst>
      <p:ext uri="{BB962C8B-B14F-4D97-AF65-F5344CB8AC3E}">
        <p14:creationId xmlns:p14="http://schemas.microsoft.com/office/powerpoint/2010/main" val="13675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1FBAC-611F-C046-827D-70F767B68857}" type="datetimeFigureOut">
              <a:rPr lang="en-US" smtClean="0"/>
              <a:t>8/25/22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366ED4-104F-5A43-B7C5-4CBEDC7C4AC0}" type="slidenum">
              <a:rPr lang="en-US" smtClean="0"/>
              <a:t>‹#›</a:t>
            </a:fld>
            <a:endParaRPr lang="en-US"/>
          </a:p>
        </p:txBody>
      </p:sp>
    </p:spTree>
    <p:extLst>
      <p:ext uri="{BB962C8B-B14F-4D97-AF65-F5344CB8AC3E}">
        <p14:creationId xmlns:p14="http://schemas.microsoft.com/office/powerpoint/2010/main" val="170882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A1FBAC-611F-C046-827D-70F767B68857}" type="datetimeFigureOut">
              <a:rPr lang="en-US" smtClean="0"/>
              <a:t>8/25/22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66ED4-104F-5A43-B7C5-4CBEDC7C4AC0}" type="slidenum">
              <a:rPr lang="en-US" smtClean="0"/>
              <a:t>‹#›</a:t>
            </a:fld>
            <a:endParaRPr lang="en-US"/>
          </a:p>
        </p:txBody>
      </p:sp>
    </p:spTree>
    <p:extLst>
      <p:ext uri="{BB962C8B-B14F-4D97-AF65-F5344CB8AC3E}">
        <p14:creationId xmlns:p14="http://schemas.microsoft.com/office/powerpoint/2010/main" val="308683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A1FBAC-611F-C046-827D-70F767B68857}" type="datetimeFigureOut">
              <a:rPr lang="en-US" smtClean="0"/>
              <a:t>8/25/22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66ED4-104F-5A43-B7C5-4CBEDC7C4AC0}"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12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4A1FBAC-611F-C046-827D-70F767B68857}" type="datetimeFigureOut">
              <a:rPr lang="en-US" smtClean="0"/>
              <a:t>8/25/22</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8366ED4-104F-5A43-B7C5-4CBEDC7C4AC0}"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60248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5.jp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dnelson@ausm.org" TargetMode="External"/><Relationship Id="rId1" Type="http://schemas.openxmlformats.org/officeDocument/2006/relationships/slideLayout" Target="../slideLayouts/slideLayout5.xml"/><Relationship Id="rId5" Type="http://schemas.openxmlformats.org/officeDocument/2006/relationships/image" Target="../media/image34.sv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ED7F-2DB2-0B0C-F832-96C77095903A}"/>
              </a:ext>
            </a:extLst>
          </p:cNvPr>
          <p:cNvSpPr>
            <a:spLocks noGrp="1"/>
          </p:cNvSpPr>
          <p:nvPr>
            <p:ph type="ctrTitle"/>
          </p:nvPr>
        </p:nvSpPr>
        <p:spPr>
          <a:xfrm>
            <a:off x="5258134" y="1227928"/>
            <a:ext cx="6293689" cy="3652405"/>
          </a:xfrm>
        </p:spPr>
        <p:txBody>
          <a:bodyPr anchor="b">
            <a:normAutofit/>
          </a:bodyPr>
          <a:lstStyle/>
          <a:p>
            <a:pPr algn="l"/>
            <a:r>
              <a:rPr lang="en-US" sz="6600" dirty="0">
                <a:solidFill>
                  <a:schemeClr val="tx1">
                    <a:lumMod val="85000"/>
                    <a:lumOff val="15000"/>
                  </a:schemeClr>
                </a:solidFill>
              </a:rPr>
              <a:t>Creating Sensory Friendly Tents, Lounges and Spaces</a:t>
            </a:r>
          </a:p>
        </p:txBody>
      </p:sp>
      <p:pic>
        <p:nvPicPr>
          <p:cNvPr id="7" name="Graphic 6" descr="Tent">
            <a:extLst>
              <a:ext uri="{FF2B5EF4-FFF2-40B4-BE49-F238E27FC236}">
                <a16:creationId xmlns:a16="http://schemas.microsoft.com/office/drawing/2014/main" id="{02FFA8B1-4F0C-AD3E-382A-E8E0FB92E7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0177" y="1227928"/>
            <a:ext cx="4402144" cy="4402144"/>
          </a:xfrm>
          <a:prstGeom prst="rect">
            <a:avLst/>
          </a:prstGeom>
        </p:spPr>
      </p:pic>
      <p:pic>
        <p:nvPicPr>
          <p:cNvPr id="16" name="Picture 15" descr="A close-up of a sign&#10;&#10;Description automatically generated with low confidence">
            <a:extLst>
              <a:ext uri="{FF2B5EF4-FFF2-40B4-BE49-F238E27FC236}">
                <a16:creationId xmlns:a16="http://schemas.microsoft.com/office/drawing/2014/main" id="{1A877C1E-CCA4-29AF-912E-A88DB3131E90}"/>
              </a:ext>
            </a:extLst>
          </p:cNvPr>
          <p:cNvPicPr>
            <a:picLocks noChangeAspect="1"/>
          </p:cNvPicPr>
          <p:nvPr/>
        </p:nvPicPr>
        <p:blipFill>
          <a:blip r:embed="rId4"/>
          <a:stretch>
            <a:fillRect/>
          </a:stretch>
        </p:blipFill>
        <p:spPr>
          <a:xfrm>
            <a:off x="5244134" y="5981700"/>
            <a:ext cx="1703732" cy="628650"/>
          </a:xfrm>
          <a:prstGeom prst="rect">
            <a:avLst/>
          </a:prstGeom>
        </p:spPr>
      </p:pic>
    </p:spTree>
    <p:extLst>
      <p:ext uri="{BB962C8B-B14F-4D97-AF65-F5344CB8AC3E}">
        <p14:creationId xmlns:p14="http://schemas.microsoft.com/office/powerpoint/2010/main" val="21404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769C-B260-79FF-ADED-3B34F1ECC16A}"/>
              </a:ext>
            </a:extLst>
          </p:cNvPr>
          <p:cNvSpPr>
            <a:spLocks noGrp="1"/>
          </p:cNvSpPr>
          <p:nvPr>
            <p:ph type="title"/>
          </p:nvPr>
        </p:nvSpPr>
        <p:spPr/>
        <p:txBody>
          <a:bodyPr/>
          <a:lstStyle/>
          <a:p>
            <a:r>
              <a:rPr lang="en-US" dirty="0"/>
              <a:t>Provide resources for The 8 Senses</a:t>
            </a:r>
          </a:p>
        </p:txBody>
      </p:sp>
      <p:sp>
        <p:nvSpPr>
          <p:cNvPr id="3" name="Content Placeholder 2">
            <a:extLst>
              <a:ext uri="{FF2B5EF4-FFF2-40B4-BE49-F238E27FC236}">
                <a16:creationId xmlns:a16="http://schemas.microsoft.com/office/drawing/2014/main" id="{4C1C596A-93F0-1650-823B-17EBB5EB49CC}"/>
              </a:ext>
            </a:extLst>
          </p:cNvPr>
          <p:cNvSpPr>
            <a:spLocks noGrp="1"/>
          </p:cNvSpPr>
          <p:nvPr>
            <p:ph sz="half" idx="1"/>
          </p:nvPr>
        </p:nvSpPr>
        <p:spPr>
          <a:xfrm>
            <a:off x="1007088" y="1924774"/>
            <a:ext cx="4754880" cy="4023360"/>
          </a:xfrm>
        </p:spPr>
        <p:txBody>
          <a:bodyPr>
            <a:normAutofit/>
          </a:bodyPr>
          <a:lstStyle/>
          <a:p>
            <a:r>
              <a:rPr lang="en-US" dirty="0"/>
              <a:t>Tactile (touch) </a:t>
            </a:r>
          </a:p>
          <a:p>
            <a:pPr lvl="1"/>
            <a:r>
              <a:rPr lang="en-US" dirty="0"/>
              <a:t>e.g. Squish a ball</a:t>
            </a:r>
          </a:p>
          <a:p>
            <a:r>
              <a:rPr lang="en-US" dirty="0"/>
              <a:t>Visual (sight) </a:t>
            </a:r>
          </a:p>
          <a:p>
            <a:pPr lvl="1"/>
            <a:r>
              <a:rPr lang="en-US" dirty="0"/>
              <a:t>e.g. Watch a video on a phone, draw something, wear sunglasses</a:t>
            </a:r>
          </a:p>
          <a:p>
            <a:r>
              <a:rPr lang="en-US" dirty="0"/>
              <a:t>Auditory (hearing)</a:t>
            </a:r>
          </a:p>
          <a:p>
            <a:pPr lvl="1"/>
            <a:r>
              <a:rPr lang="en-US" dirty="0"/>
              <a:t>e.g. Wear noise canceling headphones, listen to music or a rain stick</a:t>
            </a:r>
          </a:p>
          <a:p>
            <a:r>
              <a:rPr lang="en-US" dirty="0"/>
              <a:t>Gustatory (taste)</a:t>
            </a:r>
          </a:p>
          <a:p>
            <a:pPr lvl="1"/>
            <a:r>
              <a:rPr lang="en-US" dirty="0"/>
              <a:t>e.g. Eat a snack, drink a beverage or water, chew gum</a:t>
            </a:r>
          </a:p>
        </p:txBody>
      </p:sp>
      <p:sp>
        <p:nvSpPr>
          <p:cNvPr id="4" name="Content Placeholder 3">
            <a:extLst>
              <a:ext uri="{FF2B5EF4-FFF2-40B4-BE49-F238E27FC236}">
                <a16:creationId xmlns:a16="http://schemas.microsoft.com/office/drawing/2014/main" id="{991C0023-9645-93EC-362B-CC344402D798}"/>
              </a:ext>
            </a:extLst>
          </p:cNvPr>
          <p:cNvSpPr>
            <a:spLocks noGrp="1"/>
          </p:cNvSpPr>
          <p:nvPr>
            <p:ph sz="half" idx="2"/>
          </p:nvPr>
        </p:nvSpPr>
        <p:spPr>
          <a:xfrm>
            <a:off x="6003268" y="1936464"/>
            <a:ext cx="4754880" cy="4023360"/>
          </a:xfrm>
        </p:spPr>
        <p:txBody>
          <a:bodyPr>
            <a:normAutofit/>
          </a:bodyPr>
          <a:lstStyle/>
          <a:p>
            <a:r>
              <a:rPr lang="en-US" dirty="0"/>
              <a:t>Olfactory (smell)</a:t>
            </a:r>
          </a:p>
          <a:p>
            <a:pPr lvl="1"/>
            <a:r>
              <a:rPr lang="en-US" dirty="0"/>
              <a:t>e.g. Wear nose plugs, put on lotion</a:t>
            </a:r>
          </a:p>
          <a:p>
            <a:r>
              <a:rPr lang="en-US" dirty="0"/>
              <a:t>Vestibular (balance/movement)</a:t>
            </a:r>
          </a:p>
          <a:p>
            <a:pPr lvl="1"/>
            <a:r>
              <a:rPr lang="en-US" dirty="0"/>
              <a:t>e.g. Walk around event space, spin, stretches</a:t>
            </a:r>
          </a:p>
          <a:p>
            <a:r>
              <a:rPr lang="en-US" dirty="0"/>
              <a:t>Proprioceptive (pressure on muscles/joints)</a:t>
            </a:r>
          </a:p>
          <a:p>
            <a:pPr lvl="1"/>
            <a:r>
              <a:rPr lang="en-US" dirty="0"/>
              <a:t>e.g. Chew gum, do jumping jacks, squeeze hands</a:t>
            </a:r>
          </a:p>
          <a:p>
            <a:r>
              <a:rPr lang="en-US" dirty="0"/>
              <a:t>Interoceptive (internal sensations)</a:t>
            </a:r>
          </a:p>
          <a:p>
            <a:pPr lvl="1"/>
            <a:r>
              <a:rPr lang="en-US" dirty="0"/>
              <a:t>e.g. Take deep breaths, drink water, go to the bathroom, stretch</a:t>
            </a:r>
          </a:p>
          <a:p>
            <a:endParaRPr lang="en-US" dirty="0"/>
          </a:p>
        </p:txBody>
      </p:sp>
      <p:pic>
        <p:nvPicPr>
          <p:cNvPr id="10" name="Graphic 9" descr="Right And Left Brain outline">
            <a:extLst>
              <a:ext uri="{FF2B5EF4-FFF2-40B4-BE49-F238E27FC236}">
                <a16:creationId xmlns:a16="http://schemas.microsoft.com/office/drawing/2014/main" id="{8CFE6095-6708-9801-7AB0-50CE6CC108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3362" y="5695950"/>
            <a:ext cx="914400" cy="914400"/>
          </a:xfrm>
          <a:prstGeom prst="rect">
            <a:avLst/>
          </a:prstGeom>
        </p:spPr>
      </p:pic>
      <p:pic>
        <p:nvPicPr>
          <p:cNvPr id="12" name="Graphic 11" descr="Skipping Rope outline">
            <a:extLst>
              <a:ext uri="{FF2B5EF4-FFF2-40B4-BE49-F238E27FC236}">
                <a16:creationId xmlns:a16="http://schemas.microsoft.com/office/drawing/2014/main" id="{2230F0DF-420C-8CDE-006C-43D995DB4D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7008" y="5692400"/>
            <a:ext cx="914400" cy="914400"/>
          </a:xfrm>
          <a:prstGeom prst="rect">
            <a:avLst/>
          </a:prstGeom>
        </p:spPr>
      </p:pic>
      <p:pic>
        <p:nvPicPr>
          <p:cNvPr id="14" name="Graphic 13" descr="Yoga outline">
            <a:extLst>
              <a:ext uri="{FF2B5EF4-FFF2-40B4-BE49-F238E27FC236}">
                <a16:creationId xmlns:a16="http://schemas.microsoft.com/office/drawing/2014/main" id="{B66B4942-29D3-0310-B0A6-EB2F11C0F9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67663" y="5692400"/>
            <a:ext cx="914400" cy="914400"/>
          </a:xfrm>
          <a:prstGeom prst="rect">
            <a:avLst/>
          </a:prstGeom>
        </p:spPr>
      </p:pic>
      <p:pic>
        <p:nvPicPr>
          <p:cNvPr id="16" name="Graphic 15" descr="Touchscreen outline">
            <a:extLst>
              <a:ext uri="{FF2B5EF4-FFF2-40B4-BE49-F238E27FC236}">
                <a16:creationId xmlns:a16="http://schemas.microsoft.com/office/drawing/2014/main" id="{3DCE6411-27B3-B668-DF97-11F94DA4E6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1028" y="5712752"/>
            <a:ext cx="914400" cy="914400"/>
          </a:xfrm>
          <a:prstGeom prst="rect">
            <a:avLst/>
          </a:prstGeom>
        </p:spPr>
      </p:pic>
      <p:pic>
        <p:nvPicPr>
          <p:cNvPr id="18" name="Graphic 17" descr="Ear outline">
            <a:extLst>
              <a:ext uri="{FF2B5EF4-FFF2-40B4-BE49-F238E27FC236}">
                <a16:creationId xmlns:a16="http://schemas.microsoft.com/office/drawing/2014/main" id="{94EAEA6D-44ED-AF42-65E8-C5F637FACA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86752" y="5712752"/>
            <a:ext cx="914400" cy="914400"/>
          </a:xfrm>
          <a:prstGeom prst="rect">
            <a:avLst/>
          </a:prstGeom>
        </p:spPr>
      </p:pic>
      <p:pic>
        <p:nvPicPr>
          <p:cNvPr id="20" name="Graphic 19" descr="Eyes with solid fill">
            <a:extLst>
              <a:ext uri="{FF2B5EF4-FFF2-40B4-BE49-F238E27FC236}">
                <a16:creationId xmlns:a16="http://schemas.microsoft.com/office/drawing/2014/main" id="{B44C2BCF-D68C-55A3-A9E5-8D56F5ADB97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23890" y="5712752"/>
            <a:ext cx="914400" cy="914400"/>
          </a:xfrm>
          <a:prstGeom prst="rect">
            <a:avLst/>
          </a:prstGeom>
        </p:spPr>
      </p:pic>
      <p:pic>
        <p:nvPicPr>
          <p:cNvPr id="22" name="Graphic 21" descr="Nose outline">
            <a:extLst>
              <a:ext uri="{FF2B5EF4-FFF2-40B4-BE49-F238E27FC236}">
                <a16:creationId xmlns:a16="http://schemas.microsoft.com/office/drawing/2014/main" id="{90630CEC-8A91-21BD-C628-AF6E3887DE6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25928" y="5675598"/>
            <a:ext cx="914400" cy="914400"/>
          </a:xfrm>
          <a:prstGeom prst="rect">
            <a:avLst/>
          </a:prstGeom>
        </p:spPr>
      </p:pic>
      <p:pic>
        <p:nvPicPr>
          <p:cNvPr id="24" name="Graphic 23" descr="Tongue outline">
            <a:extLst>
              <a:ext uri="{FF2B5EF4-FFF2-40B4-BE49-F238E27FC236}">
                <a16:creationId xmlns:a16="http://schemas.microsoft.com/office/drawing/2014/main" id="{3E03B0BB-295F-D449-89E1-9B2915C6409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845776" y="5695950"/>
            <a:ext cx="914400" cy="914400"/>
          </a:xfrm>
          <a:prstGeom prst="rect">
            <a:avLst/>
          </a:prstGeom>
        </p:spPr>
      </p:pic>
      <p:pic>
        <p:nvPicPr>
          <p:cNvPr id="25" name="Picture 24" descr="A close-up of a sign&#10;&#10;Description automatically generated with low confidence">
            <a:extLst>
              <a:ext uri="{FF2B5EF4-FFF2-40B4-BE49-F238E27FC236}">
                <a16:creationId xmlns:a16="http://schemas.microsoft.com/office/drawing/2014/main" id="{FCB82683-4026-5A71-A57C-0602C5C0620F}"/>
              </a:ext>
            </a:extLst>
          </p:cNvPr>
          <p:cNvPicPr>
            <a:picLocks noChangeAspect="1"/>
          </p:cNvPicPr>
          <p:nvPr/>
        </p:nvPicPr>
        <p:blipFill>
          <a:blip r:embed="rId18"/>
          <a:stretch>
            <a:fillRect/>
          </a:stretch>
        </p:blipFill>
        <p:spPr>
          <a:xfrm>
            <a:off x="5244134" y="5981700"/>
            <a:ext cx="1703732" cy="628650"/>
          </a:xfrm>
          <a:prstGeom prst="rect">
            <a:avLst/>
          </a:prstGeom>
        </p:spPr>
      </p:pic>
    </p:spTree>
    <p:extLst>
      <p:ext uri="{BB962C8B-B14F-4D97-AF65-F5344CB8AC3E}">
        <p14:creationId xmlns:p14="http://schemas.microsoft.com/office/powerpoint/2010/main" val="312591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C3FE-3728-4A04-562D-514D5287ACF6}"/>
              </a:ext>
            </a:extLst>
          </p:cNvPr>
          <p:cNvSpPr>
            <a:spLocks noGrp="1"/>
          </p:cNvSpPr>
          <p:nvPr>
            <p:ph type="title"/>
          </p:nvPr>
        </p:nvSpPr>
        <p:spPr>
          <a:xfrm>
            <a:off x="1024128" y="585216"/>
            <a:ext cx="5902061" cy="1499616"/>
          </a:xfrm>
        </p:spPr>
        <p:txBody>
          <a:bodyPr>
            <a:normAutofit/>
          </a:bodyPr>
          <a:lstStyle/>
          <a:p>
            <a:r>
              <a:rPr lang="en-US" dirty="0"/>
              <a:t>What if no one attends the sensory space?</a:t>
            </a:r>
          </a:p>
        </p:txBody>
      </p:sp>
      <p:sp>
        <p:nvSpPr>
          <p:cNvPr id="3" name="Content Placeholder 2">
            <a:extLst>
              <a:ext uri="{FF2B5EF4-FFF2-40B4-BE49-F238E27FC236}">
                <a16:creationId xmlns:a16="http://schemas.microsoft.com/office/drawing/2014/main" id="{6DFE27CE-08FA-BA36-1495-13374F94880C}"/>
              </a:ext>
            </a:extLst>
          </p:cNvPr>
          <p:cNvSpPr>
            <a:spLocks noGrp="1"/>
          </p:cNvSpPr>
          <p:nvPr>
            <p:ph idx="1"/>
          </p:nvPr>
        </p:nvSpPr>
        <p:spPr>
          <a:xfrm>
            <a:off x="1024128" y="2286000"/>
            <a:ext cx="6528139" cy="3931920"/>
          </a:xfrm>
        </p:spPr>
        <p:txBody>
          <a:bodyPr>
            <a:normAutofit/>
          </a:bodyPr>
          <a:lstStyle/>
          <a:p>
            <a:r>
              <a:rPr lang="en-US" sz="1800" dirty="0"/>
              <a:t>Remember if no one attends the sensory space/tent that it’s still a success. </a:t>
            </a:r>
          </a:p>
          <a:p>
            <a:r>
              <a:rPr lang="en-US" sz="1800" dirty="0"/>
              <a:t>This means that the organization conducted an inclusive event where a sensory space was not needed for those guests.</a:t>
            </a:r>
          </a:p>
          <a:p>
            <a:r>
              <a:rPr lang="en-US" sz="1800" dirty="0"/>
              <a:t>The point is to offer a space for those who need it.</a:t>
            </a:r>
          </a:p>
          <a:p>
            <a:r>
              <a:rPr lang="en-US" sz="1800" dirty="0"/>
              <a:t>Other questions to ask:</a:t>
            </a:r>
          </a:p>
          <a:p>
            <a:pPr lvl="1"/>
            <a:r>
              <a:rPr lang="en-US" dirty="0"/>
              <a:t>Is the space in an accessible location?</a:t>
            </a:r>
          </a:p>
          <a:p>
            <a:pPr lvl="1"/>
            <a:r>
              <a:rPr lang="en-US" dirty="0"/>
              <a:t>Is the space known/advertised to the public?</a:t>
            </a:r>
          </a:p>
          <a:p>
            <a:pPr lvl="1"/>
            <a:r>
              <a:rPr lang="en-US" dirty="0"/>
              <a:t>Is there signage guiding guests to the sensory space?</a:t>
            </a:r>
          </a:p>
          <a:p>
            <a:pPr lvl="1"/>
            <a:r>
              <a:rPr lang="en-US" dirty="0"/>
              <a:t>Is it included in a map of the event/organization?</a:t>
            </a:r>
          </a:p>
        </p:txBody>
      </p:sp>
      <p:pic>
        <p:nvPicPr>
          <p:cNvPr id="6" name="Graphic 5" descr="Aspiration with solid fill">
            <a:extLst>
              <a:ext uri="{FF2B5EF4-FFF2-40B4-BE49-F238E27FC236}">
                <a16:creationId xmlns:a16="http://schemas.microsoft.com/office/drawing/2014/main" id="{04AC6D7E-8633-1389-28C3-BD97926D1A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68218" y="1429173"/>
            <a:ext cx="3999654" cy="3999654"/>
          </a:xfrm>
          <a:prstGeom prst="rect">
            <a:avLst/>
          </a:prstGeom>
        </p:spPr>
      </p:pic>
      <p:pic>
        <p:nvPicPr>
          <p:cNvPr id="7" name="Picture 6" descr="A close-up of a sign&#10;&#10;Description automatically generated with low confidence">
            <a:extLst>
              <a:ext uri="{FF2B5EF4-FFF2-40B4-BE49-F238E27FC236}">
                <a16:creationId xmlns:a16="http://schemas.microsoft.com/office/drawing/2014/main" id="{72249CF2-C60E-AA04-7D2B-A391A80141B8}"/>
              </a:ext>
            </a:extLst>
          </p:cNvPr>
          <p:cNvPicPr>
            <a:picLocks noChangeAspect="1"/>
          </p:cNvPicPr>
          <p:nvPr/>
        </p:nvPicPr>
        <p:blipFill>
          <a:blip r:embed="rId4"/>
          <a:stretch>
            <a:fillRect/>
          </a:stretch>
        </p:blipFill>
        <p:spPr>
          <a:xfrm>
            <a:off x="5244134" y="5981700"/>
            <a:ext cx="1703732" cy="628650"/>
          </a:xfrm>
          <a:prstGeom prst="rect">
            <a:avLst/>
          </a:prstGeom>
        </p:spPr>
      </p:pic>
    </p:spTree>
    <p:extLst>
      <p:ext uri="{BB962C8B-B14F-4D97-AF65-F5344CB8AC3E}">
        <p14:creationId xmlns:p14="http://schemas.microsoft.com/office/powerpoint/2010/main" val="47980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7147-8F4C-0444-31D2-93647340FEF9}"/>
              </a:ext>
            </a:extLst>
          </p:cNvPr>
          <p:cNvSpPr>
            <a:spLocks noGrp="1"/>
          </p:cNvSpPr>
          <p:nvPr>
            <p:ph type="title"/>
          </p:nvPr>
        </p:nvSpPr>
        <p:spPr/>
        <p:txBody>
          <a:bodyPr/>
          <a:lstStyle/>
          <a:p>
            <a:r>
              <a:rPr lang="en-US" dirty="0"/>
              <a:t>Need Guidance for Sensory-Friendly Events &amp; Spaces?</a:t>
            </a:r>
          </a:p>
        </p:txBody>
      </p:sp>
      <p:sp>
        <p:nvSpPr>
          <p:cNvPr id="6" name="Text Placeholder 5">
            <a:extLst>
              <a:ext uri="{FF2B5EF4-FFF2-40B4-BE49-F238E27FC236}">
                <a16:creationId xmlns:a16="http://schemas.microsoft.com/office/drawing/2014/main" id="{398417A0-D143-6F5E-6E1F-6F6DF5E173DA}"/>
              </a:ext>
            </a:extLst>
          </p:cNvPr>
          <p:cNvSpPr>
            <a:spLocks noGrp="1"/>
          </p:cNvSpPr>
          <p:nvPr>
            <p:ph type="body" idx="1"/>
          </p:nvPr>
        </p:nvSpPr>
        <p:spPr>
          <a:xfrm>
            <a:off x="1024128" y="1922457"/>
            <a:ext cx="4754880" cy="822960"/>
          </a:xfrm>
        </p:spPr>
        <p:txBody>
          <a:bodyPr/>
          <a:lstStyle/>
          <a:p>
            <a:r>
              <a:rPr lang="en-US" dirty="0" err="1"/>
              <a:t>AuSM</a:t>
            </a:r>
            <a:r>
              <a:rPr lang="en-US" dirty="0"/>
              <a:t> can help with:</a:t>
            </a:r>
          </a:p>
        </p:txBody>
      </p:sp>
      <p:sp>
        <p:nvSpPr>
          <p:cNvPr id="7" name="Content Placeholder 6">
            <a:extLst>
              <a:ext uri="{FF2B5EF4-FFF2-40B4-BE49-F238E27FC236}">
                <a16:creationId xmlns:a16="http://schemas.microsoft.com/office/drawing/2014/main" id="{EA693B91-F2B9-7FAD-B8AE-91393C1C5701}"/>
              </a:ext>
            </a:extLst>
          </p:cNvPr>
          <p:cNvSpPr>
            <a:spLocks noGrp="1"/>
          </p:cNvSpPr>
          <p:nvPr>
            <p:ph sz="half" idx="2"/>
          </p:nvPr>
        </p:nvSpPr>
        <p:spPr>
          <a:xfrm>
            <a:off x="1024128" y="2710609"/>
            <a:ext cx="4754880" cy="3341572"/>
          </a:xfrm>
        </p:spPr>
        <p:txBody>
          <a:bodyPr>
            <a:normAutofit fontScale="77500" lnSpcReduction="20000"/>
          </a:bodyPr>
          <a:lstStyle/>
          <a:p>
            <a:r>
              <a:rPr lang="en-US" dirty="0"/>
              <a:t>Sensory friendly inventory of space</a:t>
            </a:r>
          </a:p>
          <a:p>
            <a:r>
              <a:rPr lang="en-US" dirty="0"/>
              <a:t>Collaborate on creation of sensory spaces/tents and events</a:t>
            </a:r>
          </a:p>
          <a:p>
            <a:r>
              <a:rPr lang="en-US" dirty="0"/>
              <a:t>Evidence-based kits or guidance for sensory materials</a:t>
            </a:r>
          </a:p>
          <a:p>
            <a:r>
              <a:rPr lang="en-US" dirty="0"/>
              <a:t>Customized staff trainings</a:t>
            </a:r>
          </a:p>
          <a:p>
            <a:r>
              <a:rPr lang="en-US" dirty="0"/>
              <a:t>Customized staff resources based on event and sensory spaces</a:t>
            </a:r>
          </a:p>
          <a:p>
            <a:r>
              <a:rPr lang="en-US" dirty="0"/>
              <a:t>Messaging guidance</a:t>
            </a:r>
          </a:p>
          <a:p>
            <a:r>
              <a:rPr lang="en-US" dirty="0"/>
              <a:t>Developing social narratives</a:t>
            </a:r>
          </a:p>
          <a:p>
            <a:r>
              <a:rPr lang="en-US" dirty="0"/>
              <a:t>Guidance on sensory-friendly events</a:t>
            </a:r>
          </a:p>
        </p:txBody>
      </p:sp>
      <p:sp>
        <p:nvSpPr>
          <p:cNvPr id="8" name="Text Placeholder 7">
            <a:extLst>
              <a:ext uri="{FF2B5EF4-FFF2-40B4-BE49-F238E27FC236}">
                <a16:creationId xmlns:a16="http://schemas.microsoft.com/office/drawing/2014/main" id="{ED812454-341C-7842-910D-8CBC27202AA0}"/>
              </a:ext>
            </a:extLst>
          </p:cNvPr>
          <p:cNvSpPr>
            <a:spLocks noGrp="1"/>
          </p:cNvSpPr>
          <p:nvPr>
            <p:ph type="body" sz="quarter" idx="3"/>
          </p:nvPr>
        </p:nvSpPr>
        <p:spPr>
          <a:xfrm>
            <a:off x="5989320" y="1922457"/>
            <a:ext cx="4754880" cy="822960"/>
          </a:xfrm>
        </p:spPr>
        <p:txBody>
          <a:bodyPr/>
          <a:lstStyle/>
          <a:p>
            <a:r>
              <a:rPr lang="en-US" dirty="0"/>
              <a:t>Contact</a:t>
            </a:r>
          </a:p>
        </p:txBody>
      </p:sp>
      <p:sp>
        <p:nvSpPr>
          <p:cNvPr id="9" name="Content Placeholder 8">
            <a:extLst>
              <a:ext uri="{FF2B5EF4-FFF2-40B4-BE49-F238E27FC236}">
                <a16:creationId xmlns:a16="http://schemas.microsoft.com/office/drawing/2014/main" id="{23780A60-EC7E-5281-B426-58181845510D}"/>
              </a:ext>
            </a:extLst>
          </p:cNvPr>
          <p:cNvSpPr>
            <a:spLocks noGrp="1"/>
          </p:cNvSpPr>
          <p:nvPr>
            <p:ph sz="quarter" idx="4"/>
          </p:nvPr>
        </p:nvSpPr>
        <p:spPr>
          <a:xfrm>
            <a:off x="6096000" y="2698538"/>
            <a:ext cx="4754880" cy="3341572"/>
          </a:xfrm>
        </p:spPr>
        <p:txBody>
          <a:bodyPr>
            <a:normAutofit fontScale="77500" lnSpcReduction="20000"/>
          </a:bodyPr>
          <a:lstStyle/>
          <a:p>
            <a:r>
              <a:rPr lang="en-US" sz="2600" dirty="0"/>
              <a:t>Dayna Nelson</a:t>
            </a:r>
          </a:p>
          <a:p>
            <a:pPr lvl="1"/>
            <a:r>
              <a:rPr lang="en-US" sz="2300" dirty="0" err="1"/>
              <a:t>AuSM’s</a:t>
            </a:r>
            <a:r>
              <a:rPr lang="en-US" sz="2300" dirty="0"/>
              <a:t> Education Specialist</a:t>
            </a:r>
          </a:p>
          <a:p>
            <a:pPr lvl="1"/>
            <a:r>
              <a:rPr lang="en-US" sz="2300" dirty="0"/>
              <a:t>Collaborates with community partners to create inclusive spaces and connect them with </a:t>
            </a:r>
            <a:r>
              <a:rPr lang="en-US" sz="2300" dirty="0" err="1"/>
              <a:t>AuSM’s</a:t>
            </a:r>
            <a:r>
              <a:rPr lang="en-US" sz="2300" dirty="0"/>
              <a:t> community members</a:t>
            </a:r>
          </a:p>
          <a:p>
            <a:pPr lvl="1"/>
            <a:r>
              <a:rPr lang="en-US" sz="2300" dirty="0">
                <a:hlinkClick r:id="rId2"/>
              </a:rPr>
              <a:t>dnelson@ausm.org</a:t>
            </a:r>
            <a:r>
              <a:rPr lang="en-US" sz="2300" dirty="0"/>
              <a:t> </a:t>
            </a:r>
          </a:p>
        </p:txBody>
      </p:sp>
      <p:pic>
        <p:nvPicPr>
          <p:cNvPr id="10" name="Picture 9" descr="A close-up of a sign&#10;&#10;Description automatically generated with low confidence">
            <a:extLst>
              <a:ext uri="{FF2B5EF4-FFF2-40B4-BE49-F238E27FC236}">
                <a16:creationId xmlns:a16="http://schemas.microsoft.com/office/drawing/2014/main" id="{0E2B2582-402B-9541-8756-6B0BD16E118B}"/>
              </a:ext>
            </a:extLst>
          </p:cNvPr>
          <p:cNvPicPr>
            <a:picLocks noChangeAspect="1"/>
          </p:cNvPicPr>
          <p:nvPr/>
        </p:nvPicPr>
        <p:blipFill>
          <a:blip r:embed="rId3"/>
          <a:stretch>
            <a:fillRect/>
          </a:stretch>
        </p:blipFill>
        <p:spPr>
          <a:xfrm>
            <a:off x="5244134" y="5981700"/>
            <a:ext cx="1703732" cy="628650"/>
          </a:xfrm>
          <a:prstGeom prst="rect">
            <a:avLst/>
          </a:prstGeom>
        </p:spPr>
      </p:pic>
      <p:pic>
        <p:nvPicPr>
          <p:cNvPr id="20" name="Graphic 19" descr="Group brainstorm with solid fill">
            <a:extLst>
              <a:ext uri="{FF2B5EF4-FFF2-40B4-BE49-F238E27FC236}">
                <a16:creationId xmlns:a16="http://schemas.microsoft.com/office/drawing/2014/main" id="{E1EF079F-7622-E3DA-223E-CB88A799A6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70986" y="3678967"/>
            <a:ext cx="2373214" cy="2373214"/>
          </a:xfrm>
          <a:prstGeom prst="rect">
            <a:avLst/>
          </a:prstGeom>
        </p:spPr>
      </p:pic>
    </p:spTree>
    <p:extLst>
      <p:ext uri="{BB962C8B-B14F-4D97-AF65-F5344CB8AC3E}">
        <p14:creationId xmlns:p14="http://schemas.microsoft.com/office/powerpoint/2010/main" val="372255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4BC2F-F960-AE3B-BC4C-2DD6C1D82C70}"/>
              </a:ext>
            </a:extLst>
          </p:cNvPr>
          <p:cNvSpPr>
            <a:spLocks noGrp="1"/>
          </p:cNvSpPr>
          <p:nvPr>
            <p:ph type="title"/>
          </p:nvPr>
        </p:nvSpPr>
        <p:spPr/>
        <p:txBody>
          <a:bodyPr/>
          <a:lstStyle/>
          <a:p>
            <a:r>
              <a:rPr lang="en-US" dirty="0"/>
              <a:t>Why do Sensory-Inclusive Spaces Matter?</a:t>
            </a:r>
          </a:p>
        </p:txBody>
      </p:sp>
      <p:sp>
        <p:nvSpPr>
          <p:cNvPr id="4" name="Content Placeholder 3">
            <a:extLst>
              <a:ext uri="{FF2B5EF4-FFF2-40B4-BE49-F238E27FC236}">
                <a16:creationId xmlns:a16="http://schemas.microsoft.com/office/drawing/2014/main" id="{D0BF69BB-9B88-FBF8-5CFC-AD34C2012748}"/>
              </a:ext>
            </a:extLst>
          </p:cNvPr>
          <p:cNvSpPr>
            <a:spLocks noGrp="1"/>
          </p:cNvSpPr>
          <p:nvPr>
            <p:ph sz="half" idx="1"/>
          </p:nvPr>
        </p:nvSpPr>
        <p:spPr>
          <a:xfrm>
            <a:off x="1024128" y="1857756"/>
            <a:ext cx="4754880" cy="4023360"/>
          </a:xfrm>
        </p:spPr>
        <p:txBody>
          <a:bodyPr>
            <a:normAutofit/>
          </a:bodyPr>
          <a:lstStyle/>
          <a:p>
            <a:r>
              <a:rPr lang="en-US" dirty="0"/>
              <a:t>Neurodiversity: variations of cognitive functioning in individuals</a:t>
            </a:r>
          </a:p>
          <a:p>
            <a:pPr lvl="1"/>
            <a:r>
              <a:rPr lang="en-US" dirty="0"/>
              <a:t>Invisible disability</a:t>
            </a:r>
          </a:p>
          <a:p>
            <a:pPr lvl="1"/>
            <a:r>
              <a:rPr lang="en-US" dirty="0"/>
              <a:t>Includes populations:</a:t>
            </a:r>
          </a:p>
          <a:p>
            <a:pPr lvl="2"/>
            <a:r>
              <a:rPr lang="en-US" dirty="0"/>
              <a:t>Autism: 1 in 36 prevalence in MN</a:t>
            </a:r>
          </a:p>
          <a:p>
            <a:pPr lvl="2"/>
            <a:r>
              <a:rPr lang="en-US" dirty="0"/>
              <a:t>ADHD</a:t>
            </a:r>
          </a:p>
          <a:p>
            <a:pPr lvl="2"/>
            <a:r>
              <a:rPr lang="en-US" dirty="0"/>
              <a:t>Dyspraxia</a:t>
            </a:r>
          </a:p>
          <a:p>
            <a:pPr lvl="2"/>
            <a:r>
              <a:rPr lang="en-US" dirty="0"/>
              <a:t>More</a:t>
            </a:r>
          </a:p>
          <a:p>
            <a:pPr lvl="1"/>
            <a:r>
              <a:rPr lang="en-US" dirty="0"/>
              <a:t>Affects all racial, ethnic and socio-economic groups</a:t>
            </a:r>
          </a:p>
        </p:txBody>
      </p:sp>
      <p:sp>
        <p:nvSpPr>
          <p:cNvPr id="5" name="Content Placeholder 4">
            <a:extLst>
              <a:ext uri="{FF2B5EF4-FFF2-40B4-BE49-F238E27FC236}">
                <a16:creationId xmlns:a16="http://schemas.microsoft.com/office/drawing/2014/main" id="{8CA5EADB-5D89-FC6A-A0E3-0D82BA8F5AC9}"/>
              </a:ext>
            </a:extLst>
          </p:cNvPr>
          <p:cNvSpPr>
            <a:spLocks noGrp="1"/>
          </p:cNvSpPr>
          <p:nvPr>
            <p:ph sz="half" idx="2"/>
          </p:nvPr>
        </p:nvSpPr>
        <p:spPr>
          <a:xfrm>
            <a:off x="6096000" y="1757172"/>
            <a:ext cx="4754880" cy="4023360"/>
          </a:xfrm>
        </p:spPr>
        <p:txBody>
          <a:bodyPr>
            <a:normAutofit/>
          </a:bodyPr>
          <a:lstStyle/>
          <a:p>
            <a:pPr>
              <a:buFont typeface="Arial" panose="020B0604020202020204" pitchFamily="34" charset="0"/>
              <a:buChar char="•"/>
            </a:pPr>
            <a:r>
              <a:rPr lang="en-US" dirty="0"/>
              <a:t>Provides an inclusive resource</a:t>
            </a:r>
          </a:p>
          <a:p>
            <a:pPr>
              <a:buFont typeface="Arial" panose="020B0604020202020204" pitchFamily="34" charset="0"/>
              <a:buChar char="•"/>
            </a:pPr>
            <a:r>
              <a:rPr lang="en-US" dirty="0"/>
              <a:t>Provides culture of acceptance</a:t>
            </a:r>
          </a:p>
          <a:p>
            <a:pPr>
              <a:buFont typeface="Arial" panose="020B0604020202020204" pitchFamily="34" charset="0"/>
              <a:buChar char="•"/>
            </a:pPr>
            <a:r>
              <a:rPr lang="en-US" dirty="0"/>
              <a:t>Provides a sense of belonging</a:t>
            </a:r>
          </a:p>
          <a:p>
            <a:pPr>
              <a:buFont typeface="Arial" panose="020B0604020202020204" pitchFamily="34" charset="0"/>
              <a:buChar char="•"/>
            </a:pPr>
            <a:r>
              <a:rPr lang="en-US" dirty="0"/>
              <a:t>Crisis reduction space</a:t>
            </a:r>
          </a:p>
          <a:p>
            <a:pPr>
              <a:buFont typeface="Arial" panose="020B0604020202020204" pitchFamily="34" charset="0"/>
              <a:buChar char="•"/>
            </a:pPr>
            <a:r>
              <a:rPr lang="en-US" dirty="0"/>
              <a:t>Events and organizations with inclusive spaces have greater engagement</a:t>
            </a:r>
          </a:p>
          <a:p>
            <a:pPr>
              <a:buFont typeface="Arial" panose="020B0604020202020204" pitchFamily="34" charset="0"/>
              <a:buChar char="•"/>
            </a:pPr>
            <a:r>
              <a:rPr lang="en-US" dirty="0"/>
              <a:t>Attendees are able to stay at events and organizations longer</a:t>
            </a:r>
          </a:p>
          <a:p>
            <a:pPr>
              <a:buFont typeface="Arial" panose="020B0604020202020204" pitchFamily="34" charset="0"/>
              <a:buChar char="•"/>
            </a:pPr>
            <a:r>
              <a:rPr lang="en-US" dirty="0"/>
              <a:t>Everyone benefits from these spaces</a:t>
            </a:r>
          </a:p>
        </p:txBody>
      </p:sp>
      <p:pic>
        <p:nvPicPr>
          <p:cNvPr id="6" name="Picture 5" descr="A close-up of a sign&#10;&#10;Description automatically generated with low confidence">
            <a:extLst>
              <a:ext uri="{FF2B5EF4-FFF2-40B4-BE49-F238E27FC236}">
                <a16:creationId xmlns:a16="http://schemas.microsoft.com/office/drawing/2014/main" id="{A09F8C6B-18D5-6E52-C439-CCA2F8E3B951}"/>
              </a:ext>
            </a:extLst>
          </p:cNvPr>
          <p:cNvPicPr>
            <a:picLocks noChangeAspect="1"/>
          </p:cNvPicPr>
          <p:nvPr/>
        </p:nvPicPr>
        <p:blipFill>
          <a:blip r:embed="rId2"/>
          <a:stretch>
            <a:fillRect/>
          </a:stretch>
        </p:blipFill>
        <p:spPr>
          <a:xfrm>
            <a:off x="5244134" y="5981700"/>
            <a:ext cx="1703732" cy="628650"/>
          </a:xfrm>
          <a:prstGeom prst="rect">
            <a:avLst/>
          </a:prstGeom>
        </p:spPr>
      </p:pic>
    </p:spTree>
    <p:extLst>
      <p:ext uri="{BB962C8B-B14F-4D97-AF65-F5344CB8AC3E}">
        <p14:creationId xmlns:p14="http://schemas.microsoft.com/office/powerpoint/2010/main" val="281358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72B37-82E3-85F1-7A7B-82800BE3E30A}"/>
              </a:ext>
            </a:extLst>
          </p:cNvPr>
          <p:cNvSpPr>
            <a:spLocks noGrp="1"/>
          </p:cNvSpPr>
          <p:nvPr>
            <p:ph type="title"/>
          </p:nvPr>
        </p:nvSpPr>
        <p:spPr/>
        <p:txBody>
          <a:bodyPr>
            <a:normAutofit/>
          </a:bodyPr>
          <a:lstStyle/>
          <a:p>
            <a:r>
              <a:rPr lang="en-US" dirty="0"/>
              <a:t>Successful Sensory-Friendly Spaces Include</a:t>
            </a:r>
          </a:p>
        </p:txBody>
      </p:sp>
      <p:graphicFrame>
        <p:nvGraphicFramePr>
          <p:cNvPr id="5" name="Content Placeholder 2">
            <a:extLst>
              <a:ext uri="{FF2B5EF4-FFF2-40B4-BE49-F238E27FC236}">
                <a16:creationId xmlns:a16="http://schemas.microsoft.com/office/drawing/2014/main" id="{6DFD98E6-CD97-D26E-3CE7-392E966183C3}"/>
              </a:ext>
            </a:extLst>
          </p:cNvPr>
          <p:cNvGraphicFramePr>
            <a:graphicFrameLocks noGrp="1"/>
          </p:cNvGraphicFramePr>
          <p:nvPr>
            <p:ph idx="1"/>
            <p:extLst>
              <p:ext uri="{D42A27DB-BD31-4B8C-83A1-F6EECF244321}">
                <p14:modId xmlns:p14="http://schemas.microsoft.com/office/powerpoint/2010/main" val="2494494250"/>
              </p:ext>
            </p:extLst>
          </p:nvPr>
        </p:nvGraphicFramePr>
        <p:xfrm>
          <a:off x="1024128" y="1857375"/>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close-up of a sign&#10;&#10;Description automatically generated with low confidence">
            <a:extLst>
              <a:ext uri="{FF2B5EF4-FFF2-40B4-BE49-F238E27FC236}">
                <a16:creationId xmlns:a16="http://schemas.microsoft.com/office/drawing/2014/main" id="{5AB4DA84-3BAD-EDF0-7C88-49E6E90CDADB}"/>
              </a:ext>
            </a:extLst>
          </p:cNvPr>
          <p:cNvPicPr>
            <a:picLocks noChangeAspect="1"/>
          </p:cNvPicPr>
          <p:nvPr/>
        </p:nvPicPr>
        <p:blipFill>
          <a:blip r:embed="rId7"/>
          <a:stretch>
            <a:fillRect/>
          </a:stretch>
        </p:blipFill>
        <p:spPr>
          <a:xfrm>
            <a:off x="5244134" y="5981700"/>
            <a:ext cx="1703732" cy="628650"/>
          </a:xfrm>
          <a:prstGeom prst="rect">
            <a:avLst/>
          </a:prstGeom>
        </p:spPr>
      </p:pic>
    </p:spTree>
    <p:extLst>
      <p:ext uri="{BB962C8B-B14F-4D97-AF65-F5344CB8AC3E}">
        <p14:creationId xmlns:p14="http://schemas.microsoft.com/office/powerpoint/2010/main" val="1930879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230FE-CA28-BDA8-AE13-7463EE877D3D}"/>
              </a:ext>
            </a:extLst>
          </p:cNvPr>
          <p:cNvSpPr>
            <a:spLocks noGrp="1"/>
          </p:cNvSpPr>
          <p:nvPr>
            <p:ph type="title"/>
          </p:nvPr>
        </p:nvSpPr>
        <p:spPr/>
        <p:txBody>
          <a:bodyPr>
            <a:normAutofit/>
          </a:bodyPr>
          <a:lstStyle/>
          <a:p>
            <a:r>
              <a:rPr lang="en-US" dirty="0"/>
              <a:t>What is a Sensory Tent/Space/Lounge?</a:t>
            </a:r>
          </a:p>
        </p:txBody>
      </p:sp>
      <p:sp>
        <p:nvSpPr>
          <p:cNvPr id="3" name="Content Placeholder 2">
            <a:extLst>
              <a:ext uri="{FF2B5EF4-FFF2-40B4-BE49-F238E27FC236}">
                <a16:creationId xmlns:a16="http://schemas.microsoft.com/office/drawing/2014/main" id="{5962A555-C6DB-1BCD-6540-8A89C6967F0B}"/>
              </a:ext>
            </a:extLst>
          </p:cNvPr>
          <p:cNvSpPr>
            <a:spLocks noGrp="1"/>
          </p:cNvSpPr>
          <p:nvPr>
            <p:ph idx="1"/>
          </p:nvPr>
        </p:nvSpPr>
        <p:spPr>
          <a:xfrm>
            <a:off x="4622579" y="1951370"/>
            <a:ext cx="7353831" cy="4658980"/>
          </a:xfrm>
        </p:spPr>
        <p:txBody>
          <a:bodyPr>
            <a:normAutofit/>
          </a:bodyPr>
          <a:lstStyle/>
          <a:p>
            <a:r>
              <a:rPr lang="en-US" sz="2000" dirty="0"/>
              <a:t>It is an accessibility support. Guests should not be charged to use it.</a:t>
            </a:r>
          </a:p>
          <a:p>
            <a:r>
              <a:rPr lang="en-US" sz="2000" dirty="0"/>
              <a:t>It is a welcoming area that is judgement free.</a:t>
            </a:r>
          </a:p>
          <a:p>
            <a:r>
              <a:rPr lang="en-US" sz="2000" dirty="0"/>
              <a:t>It’s for guests that are feeling overwhelmed or need help increasing/decreasing sensory input.</a:t>
            </a:r>
          </a:p>
          <a:p>
            <a:r>
              <a:rPr lang="en-US" sz="2000" dirty="0"/>
              <a:t>It’s a space for those guests to stim (self-sooth) comfortably, decompress, and take a break for however long they need.</a:t>
            </a:r>
          </a:p>
          <a:p>
            <a:r>
              <a:rPr lang="en-US" sz="2000" dirty="0"/>
              <a:t>These spaces are more than just areas with toys and fidgets – they are regulation zones.</a:t>
            </a:r>
          </a:p>
          <a:p>
            <a:r>
              <a:rPr lang="en-US" sz="2000" dirty="0"/>
              <a:t>It is a space that can be used by anyone who needs it, regardless of diagnosis, age, or visible disability</a:t>
            </a:r>
          </a:p>
        </p:txBody>
      </p:sp>
      <p:pic>
        <p:nvPicPr>
          <p:cNvPr id="41" name="Picture 40" descr="A picture containing indoor, crowd&#10;&#10;Description automatically generated">
            <a:extLst>
              <a:ext uri="{FF2B5EF4-FFF2-40B4-BE49-F238E27FC236}">
                <a16:creationId xmlns:a16="http://schemas.microsoft.com/office/drawing/2014/main" id="{B4BEE7FA-8F72-5CA1-E20A-41CCBA3BA76D}"/>
              </a:ext>
            </a:extLst>
          </p:cNvPr>
          <p:cNvPicPr>
            <a:picLocks noChangeAspect="1"/>
          </p:cNvPicPr>
          <p:nvPr/>
        </p:nvPicPr>
        <p:blipFill>
          <a:blip r:embed="rId2"/>
          <a:stretch>
            <a:fillRect/>
          </a:stretch>
        </p:blipFill>
        <p:spPr>
          <a:xfrm>
            <a:off x="817432" y="1955811"/>
            <a:ext cx="3598451" cy="3950530"/>
          </a:xfrm>
          <a:prstGeom prst="rect">
            <a:avLst/>
          </a:prstGeom>
        </p:spPr>
      </p:pic>
      <p:pic>
        <p:nvPicPr>
          <p:cNvPr id="43" name="Picture 42" descr="A close-up of a sign&#10;&#10;Description automatically generated with low confidence">
            <a:extLst>
              <a:ext uri="{FF2B5EF4-FFF2-40B4-BE49-F238E27FC236}">
                <a16:creationId xmlns:a16="http://schemas.microsoft.com/office/drawing/2014/main" id="{EA1419B2-AC9B-0CFC-27B8-62D131BB9131}"/>
              </a:ext>
            </a:extLst>
          </p:cNvPr>
          <p:cNvPicPr>
            <a:picLocks noChangeAspect="1"/>
          </p:cNvPicPr>
          <p:nvPr/>
        </p:nvPicPr>
        <p:blipFill>
          <a:blip r:embed="rId3"/>
          <a:stretch>
            <a:fillRect/>
          </a:stretch>
        </p:blipFill>
        <p:spPr>
          <a:xfrm>
            <a:off x="5244134" y="5981700"/>
            <a:ext cx="1703732" cy="628650"/>
          </a:xfrm>
          <a:prstGeom prst="rect">
            <a:avLst/>
          </a:prstGeom>
        </p:spPr>
      </p:pic>
    </p:spTree>
    <p:extLst>
      <p:ext uri="{BB962C8B-B14F-4D97-AF65-F5344CB8AC3E}">
        <p14:creationId xmlns:p14="http://schemas.microsoft.com/office/powerpoint/2010/main" val="135208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54BF-C6E7-4104-77ED-907A313D67C8}"/>
              </a:ext>
            </a:extLst>
          </p:cNvPr>
          <p:cNvSpPr>
            <a:spLocks noGrp="1"/>
          </p:cNvSpPr>
          <p:nvPr>
            <p:ph type="title"/>
          </p:nvPr>
        </p:nvSpPr>
        <p:spPr/>
        <p:txBody>
          <a:bodyPr>
            <a:normAutofit/>
          </a:bodyPr>
          <a:lstStyle/>
          <a:p>
            <a:r>
              <a:rPr lang="en-US"/>
              <a:t>Sensory Tent Set Up Considerations</a:t>
            </a:r>
          </a:p>
        </p:txBody>
      </p:sp>
      <p:graphicFrame>
        <p:nvGraphicFramePr>
          <p:cNvPr id="12" name="Content Placeholder 2">
            <a:extLst>
              <a:ext uri="{FF2B5EF4-FFF2-40B4-BE49-F238E27FC236}">
                <a16:creationId xmlns:a16="http://schemas.microsoft.com/office/drawing/2014/main" id="{427C5B97-1B73-4411-59F1-09E468CF5460}"/>
              </a:ext>
            </a:extLst>
          </p:cNvPr>
          <p:cNvGraphicFramePr>
            <a:graphicFrameLocks noGrp="1"/>
          </p:cNvGraphicFramePr>
          <p:nvPr>
            <p:ph idx="1"/>
            <p:extLst>
              <p:ext uri="{D42A27DB-BD31-4B8C-83A1-F6EECF244321}">
                <p14:modId xmlns:p14="http://schemas.microsoft.com/office/powerpoint/2010/main" val="1283451297"/>
              </p:ext>
            </p:extLst>
          </p:nvPr>
        </p:nvGraphicFramePr>
        <p:xfrm>
          <a:off x="5063613" y="1897117"/>
          <a:ext cx="5680587"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A person standing in front of a tent&#10;&#10;Description automatically generated with low confidence">
            <a:extLst>
              <a:ext uri="{FF2B5EF4-FFF2-40B4-BE49-F238E27FC236}">
                <a16:creationId xmlns:a16="http://schemas.microsoft.com/office/drawing/2014/main" id="{590834C3-44C4-99B3-2119-F950B486D8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128" y="2227541"/>
            <a:ext cx="3615605" cy="3362511"/>
          </a:xfrm>
          <a:prstGeom prst="rect">
            <a:avLst/>
          </a:prstGeom>
        </p:spPr>
      </p:pic>
      <p:pic>
        <p:nvPicPr>
          <p:cNvPr id="24" name="Picture 23" descr="A close-up of a sign&#10;&#10;Description automatically generated with low confidence">
            <a:extLst>
              <a:ext uri="{FF2B5EF4-FFF2-40B4-BE49-F238E27FC236}">
                <a16:creationId xmlns:a16="http://schemas.microsoft.com/office/drawing/2014/main" id="{AC7BE338-6821-9399-5040-16A56EC09992}"/>
              </a:ext>
            </a:extLst>
          </p:cNvPr>
          <p:cNvPicPr>
            <a:picLocks noChangeAspect="1"/>
          </p:cNvPicPr>
          <p:nvPr/>
        </p:nvPicPr>
        <p:blipFill>
          <a:blip r:embed="rId8"/>
          <a:stretch>
            <a:fillRect/>
          </a:stretch>
        </p:blipFill>
        <p:spPr>
          <a:xfrm>
            <a:off x="5244134" y="5981700"/>
            <a:ext cx="1703732" cy="628650"/>
          </a:xfrm>
          <a:prstGeom prst="rect">
            <a:avLst/>
          </a:prstGeom>
        </p:spPr>
      </p:pic>
    </p:spTree>
    <p:extLst>
      <p:ext uri="{BB962C8B-B14F-4D97-AF65-F5344CB8AC3E}">
        <p14:creationId xmlns:p14="http://schemas.microsoft.com/office/powerpoint/2010/main" val="158485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15E5-889F-5A77-D5A9-ABCFD66A455E}"/>
              </a:ext>
            </a:extLst>
          </p:cNvPr>
          <p:cNvSpPr>
            <a:spLocks noGrp="1"/>
          </p:cNvSpPr>
          <p:nvPr>
            <p:ph type="title"/>
          </p:nvPr>
        </p:nvSpPr>
        <p:spPr>
          <a:xfrm>
            <a:off x="1024128" y="585216"/>
            <a:ext cx="6066818" cy="1499616"/>
          </a:xfrm>
        </p:spPr>
        <p:txBody>
          <a:bodyPr>
            <a:normAutofit/>
          </a:bodyPr>
          <a:lstStyle/>
          <a:p>
            <a:r>
              <a:rPr lang="en-US" dirty="0"/>
              <a:t>Sensory Lounge or Quiet Space Considerations</a:t>
            </a:r>
          </a:p>
        </p:txBody>
      </p:sp>
      <p:sp>
        <p:nvSpPr>
          <p:cNvPr id="3" name="Content Placeholder 2">
            <a:extLst>
              <a:ext uri="{FF2B5EF4-FFF2-40B4-BE49-F238E27FC236}">
                <a16:creationId xmlns:a16="http://schemas.microsoft.com/office/drawing/2014/main" id="{21A35BA7-9164-9808-9993-8DB173474212}"/>
              </a:ext>
            </a:extLst>
          </p:cNvPr>
          <p:cNvSpPr>
            <a:spLocks noGrp="1"/>
          </p:cNvSpPr>
          <p:nvPr>
            <p:ph idx="1"/>
          </p:nvPr>
        </p:nvSpPr>
        <p:spPr>
          <a:xfrm>
            <a:off x="1024128" y="2170938"/>
            <a:ext cx="6066818" cy="4023360"/>
          </a:xfrm>
        </p:spPr>
        <p:txBody>
          <a:bodyPr>
            <a:normAutofit lnSpcReduction="10000"/>
          </a:bodyPr>
          <a:lstStyle/>
          <a:p>
            <a:r>
              <a:rPr lang="en-US" sz="1700" dirty="0"/>
              <a:t>Does our event/organization have a space that we can convert into a sensory space?</a:t>
            </a:r>
          </a:p>
          <a:p>
            <a:pPr lvl="1"/>
            <a:r>
              <a:rPr lang="en-US" sz="1700" dirty="0"/>
              <a:t>No</a:t>
            </a:r>
          </a:p>
          <a:p>
            <a:pPr lvl="2"/>
            <a:r>
              <a:rPr lang="en-US" sz="1700" dirty="0"/>
              <a:t>Are there quieter areas at our organization that we can recommend to guests?</a:t>
            </a:r>
          </a:p>
          <a:p>
            <a:pPr lvl="1"/>
            <a:r>
              <a:rPr lang="en-US" sz="1700" dirty="0"/>
              <a:t>Yes </a:t>
            </a:r>
          </a:p>
          <a:p>
            <a:pPr lvl="2"/>
            <a:r>
              <a:rPr lang="en-US" sz="1700" dirty="0"/>
              <a:t>How do we adapt this space into a calming environment for overwhelmed guests?</a:t>
            </a:r>
          </a:p>
          <a:p>
            <a:r>
              <a:rPr lang="en-US" sz="1700" dirty="0"/>
              <a:t>How can we provide tools for our guests to help regulate?</a:t>
            </a:r>
          </a:p>
          <a:p>
            <a:pPr lvl="1"/>
            <a:r>
              <a:rPr lang="en-US" sz="1700" dirty="0"/>
              <a:t>Provide a checkout bag with fidgets, headphones and perhaps an event/organization map/activity/social narrative</a:t>
            </a:r>
          </a:p>
          <a:p>
            <a:pPr lvl="1"/>
            <a:r>
              <a:rPr lang="en-US" sz="1700" dirty="0"/>
              <a:t>Provide sensory items and social narratives in the sensory space</a:t>
            </a:r>
          </a:p>
          <a:p>
            <a:pPr lvl="1"/>
            <a:r>
              <a:rPr lang="en-US" sz="1700" dirty="0"/>
              <a:t>Have clear signs and information so guests can find the sensory space</a:t>
            </a:r>
          </a:p>
        </p:txBody>
      </p:sp>
      <p:pic>
        <p:nvPicPr>
          <p:cNvPr id="5" name="Picture 4">
            <a:extLst>
              <a:ext uri="{FF2B5EF4-FFF2-40B4-BE49-F238E27FC236}">
                <a16:creationId xmlns:a16="http://schemas.microsoft.com/office/drawing/2014/main" id="{1C4F44BB-B53A-3C84-F62D-B9079A9BC94A}"/>
              </a:ext>
            </a:extLst>
          </p:cNvPr>
          <p:cNvPicPr>
            <a:picLocks noChangeAspect="1"/>
          </p:cNvPicPr>
          <p:nvPr/>
        </p:nvPicPr>
        <p:blipFill rotWithShape="1">
          <a:blip r:embed="rId2"/>
          <a:srcRect l="28049" r="14951" b="-1"/>
          <a:stretch/>
        </p:blipFill>
        <p:spPr>
          <a:xfrm>
            <a:off x="7552266" y="10"/>
            <a:ext cx="4639733" cy="6857990"/>
          </a:xfrm>
          <a:prstGeom prst="rect">
            <a:avLst/>
          </a:prstGeom>
        </p:spPr>
      </p:pic>
      <p:pic>
        <p:nvPicPr>
          <p:cNvPr id="6" name="Picture 5" descr="A close-up of a sign&#10;&#10;Description automatically generated with low confidence">
            <a:extLst>
              <a:ext uri="{FF2B5EF4-FFF2-40B4-BE49-F238E27FC236}">
                <a16:creationId xmlns:a16="http://schemas.microsoft.com/office/drawing/2014/main" id="{DA979468-1C17-F24B-5A8C-5C4EE97C66E3}"/>
              </a:ext>
            </a:extLst>
          </p:cNvPr>
          <p:cNvPicPr>
            <a:picLocks noChangeAspect="1"/>
          </p:cNvPicPr>
          <p:nvPr/>
        </p:nvPicPr>
        <p:blipFill>
          <a:blip r:embed="rId3"/>
          <a:stretch>
            <a:fillRect/>
          </a:stretch>
        </p:blipFill>
        <p:spPr>
          <a:xfrm>
            <a:off x="5244134" y="5981700"/>
            <a:ext cx="1703732" cy="628650"/>
          </a:xfrm>
          <a:prstGeom prst="rect">
            <a:avLst/>
          </a:prstGeom>
        </p:spPr>
      </p:pic>
    </p:spTree>
    <p:extLst>
      <p:ext uri="{BB962C8B-B14F-4D97-AF65-F5344CB8AC3E}">
        <p14:creationId xmlns:p14="http://schemas.microsoft.com/office/powerpoint/2010/main" val="187365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Graphic 18" descr="Table and chairs outline">
            <a:extLst>
              <a:ext uri="{FF2B5EF4-FFF2-40B4-BE49-F238E27FC236}">
                <a16:creationId xmlns:a16="http://schemas.microsoft.com/office/drawing/2014/main" id="{3A5052E5-0367-1100-409C-65D2458C49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4631" y="2084832"/>
            <a:ext cx="4681882" cy="4681882"/>
          </a:xfrm>
          <a:prstGeom prst="rect">
            <a:avLst/>
          </a:prstGeom>
        </p:spPr>
      </p:pic>
      <p:sp>
        <p:nvSpPr>
          <p:cNvPr id="2" name="Title 1">
            <a:extLst>
              <a:ext uri="{FF2B5EF4-FFF2-40B4-BE49-F238E27FC236}">
                <a16:creationId xmlns:a16="http://schemas.microsoft.com/office/drawing/2014/main" id="{EFB294A7-C92B-B76B-F13D-D287F7F2EE06}"/>
              </a:ext>
            </a:extLst>
          </p:cNvPr>
          <p:cNvSpPr>
            <a:spLocks noGrp="1"/>
          </p:cNvSpPr>
          <p:nvPr>
            <p:ph type="title"/>
          </p:nvPr>
        </p:nvSpPr>
        <p:spPr/>
        <p:txBody>
          <a:bodyPr>
            <a:normAutofit/>
          </a:bodyPr>
          <a:lstStyle/>
          <a:p>
            <a:r>
              <a:rPr lang="en-US"/>
              <a:t>How to set up a space</a:t>
            </a:r>
            <a:endParaRPr lang="en-US" dirty="0"/>
          </a:p>
        </p:txBody>
      </p:sp>
      <p:sp>
        <p:nvSpPr>
          <p:cNvPr id="3" name="Content Placeholder 2">
            <a:extLst>
              <a:ext uri="{FF2B5EF4-FFF2-40B4-BE49-F238E27FC236}">
                <a16:creationId xmlns:a16="http://schemas.microsoft.com/office/drawing/2014/main" id="{878CEDE5-9328-844F-9CB7-42D727849933}"/>
              </a:ext>
            </a:extLst>
          </p:cNvPr>
          <p:cNvSpPr>
            <a:spLocks noGrp="1"/>
          </p:cNvSpPr>
          <p:nvPr>
            <p:ph idx="1"/>
          </p:nvPr>
        </p:nvSpPr>
        <p:spPr>
          <a:xfrm>
            <a:off x="5029441" y="1842528"/>
            <a:ext cx="6104259" cy="4224528"/>
          </a:xfrm>
        </p:spPr>
        <p:txBody>
          <a:bodyPr>
            <a:normAutofit/>
          </a:bodyPr>
          <a:lstStyle/>
          <a:p>
            <a:r>
              <a:rPr lang="en-US" sz="1800" dirty="0"/>
              <a:t>Have an area with chairs, couches, exercise balls, or rocking chairs with a small table or two.</a:t>
            </a:r>
          </a:p>
          <a:p>
            <a:r>
              <a:rPr lang="en-US" sz="1800" dirty="0"/>
              <a:t>Set up a comfortable area where guests can sit on the ground, perhaps providing a blanket, pillows, yoga mat, or foam squares.</a:t>
            </a:r>
          </a:p>
          <a:p>
            <a:r>
              <a:rPr lang="en-US" sz="1800" dirty="0"/>
              <a:t>Lay out the fidgets on a primary table with a cleaning bin (for staff to disinfect). Fidgets and tools should be based on the different senses.</a:t>
            </a:r>
          </a:p>
          <a:p>
            <a:r>
              <a:rPr lang="en-US" sz="1800" dirty="0"/>
              <a:t>Place resources on the table (yoga or exercise instructions, social narrative of the event, </a:t>
            </a:r>
            <a:r>
              <a:rPr lang="en-US" sz="1800" dirty="0" err="1"/>
              <a:t>AuSM</a:t>
            </a:r>
            <a:r>
              <a:rPr lang="en-US" sz="1800" dirty="0"/>
              <a:t> handouts, coloring sheets, etc.).</a:t>
            </a:r>
          </a:p>
          <a:p>
            <a:r>
              <a:rPr lang="en-US" sz="1800" dirty="0"/>
              <a:t>Everyone will have a specific routine of setting up the space – that’s ok. There’s no wrong way.</a:t>
            </a:r>
          </a:p>
          <a:p>
            <a:endParaRPr lang="en-US" sz="1800" dirty="0"/>
          </a:p>
        </p:txBody>
      </p:sp>
      <p:pic>
        <p:nvPicPr>
          <p:cNvPr id="16" name="Graphic 15" descr="Headphones outline">
            <a:extLst>
              <a:ext uri="{FF2B5EF4-FFF2-40B4-BE49-F238E27FC236}">
                <a16:creationId xmlns:a16="http://schemas.microsoft.com/office/drawing/2014/main" id="{A7B25633-D108-F748-A387-A1A7A8E398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70203" y="1842528"/>
            <a:ext cx="2190738" cy="2190738"/>
          </a:xfrm>
          <a:prstGeom prst="rect">
            <a:avLst/>
          </a:prstGeom>
        </p:spPr>
      </p:pic>
      <p:pic>
        <p:nvPicPr>
          <p:cNvPr id="20" name="Picture 19" descr="A close-up of a sign&#10;&#10;Description automatically generated with low confidence">
            <a:extLst>
              <a:ext uri="{FF2B5EF4-FFF2-40B4-BE49-F238E27FC236}">
                <a16:creationId xmlns:a16="http://schemas.microsoft.com/office/drawing/2014/main" id="{616EE487-EE6C-A3F3-6355-8169E6DBD4B5}"/>
              </a:ext>
            </a:extLst>
          </p:cNvPr>
          <p:cNvPicPr>
            <a:picLocks noChangeAspect="1"/>
          </p:cNvPicPr>
          <p:nvPr/>
        </p:nvPicPr>
        <p:blipFill>
          <a:blip r:embed="rId6"/>
          <a:stretch>
            <a:fillRect/>
          </a:stretch>
        </p:blipFill>
        <p:spPr>
          <a:xfrm>
            <a:off x="5244134" y="5981700"/>
            <a:ext cx="1703732" cy="628650"/>
          </a:xfrm>
          <a:prstGeom prst="rect">
            <a:avLst/>
          </a:prstGeom>
        </p:spPr>
      </p:pic>
    </p:spTree>
    <p:extLst>
      <p:ext uri="{BB962C8B-B14F-4D97-AF65-F5344CB8AC3E}">
        <p14:creationId xmlns:p14="http://schemas.microsoft.com/office/powerpoint/2010/main" val="178351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E66-DD9D-729E-C64C-1753CAFDBD34}"/>
              </a:ext>
            </a:extLst>
          </p:cNvPr>
          <p:cNvSpPr>
            <a:spLocks noGrp="1"/>
          </p:cNvSpPr>
          <p:nvPr>
            <p:ph type="title"/>
          </p:nvPr>
        </p:nvSpPr>
        <p:spPr/>
        <p:txBody>
          <a:bodyPr>
            <a:normAutofit/>
          </a:bodyPr>
          <a:lstStyle/>
          <a:p>
            <a:r>
              <a:rPr lang="en-US"/>
              <a:t>Staffing</a:t>
            </a:r>
            <a:endParaRPr lang="en-US" dirty="0"/>
          </a:p>
        </p:txBody>
      </p:sp>
      <p:graphicFrame>
        <p:nvGraphicFramePr>
          <p:cNvPr id="5" name="Content Placeholder 2">
            <a:extLst>
              <a:ext uri="{FF2B5EF4-FFF2-40B4-BE49-F238E27FC236}">
                <a16:creationId xmlns:a16="http://schemas.microsoft.com/office/drawing/2014/main" id="{56B1695A-3BB7-4874-CD12-299D3E700593}"/>
              </a:ext>
            </a:extLst>
          </p:cNvPr>
          <p:cNvGraphicFramePr>
            <a:graphicFrameLocks noGrp="1"/>
          </p:cNvGraphicFramePr>
          <p:nvPr>
            <p:ph idx="1"/>
            <p:extLst>
              <p:ext uri="{D42A27DB-BD31-4B8C-83A1-F6EECF244321}">
                <p14:modId xmlns:p14="http://schemas.microsoft.com/office/powerpoint/2010/main" val="2125196306"/>
              </p:ext>
            </p:extLst>
          </p:nvPr>
        </p:nvGraphicFramePr>
        <p:xfrm>
          <a:off x="1023938" y="1792014"/>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lose-up of a sign&#10;&#10;Description automatically generated with low confidence">
            <a:extLst>
              <a:ext uri="{FF2B5EF4-FFF2-40B4-BE49-F238E27FC236}">
                <a16:creationId xmlns:a16="http://schemas.microsoft.com/office/drawing/2014/main" id="{9551398F-CC98-C140-4EA9-75E30DD9ACDF}"/>
              </a:ext>
            </a:extLst>
          </p:cNvPr>
          <p:cNvPicPr>
            <a:picLocks noChangeAspect="1"/>
          </p:cNvPicPr>
          <p:nvPr/>
        </p:nvPicPr>
        <p:blipFill>
          <a:blip r:embed="rId7"/>
          <a:stretch>
            <a:fillRect/>
          </a:stretch>
        </p:blipFill>
        <p:spPr>
          <a:xfrm>
            <a:off x="5244134" y="5981700"/>
            <a:ext cx="1703732" cy="628650"/>
          </a:xfrm>
          <a:prstGeom prst="rect">
            <a:avLst/>
          </a:prstGeom>
        </p:spPr>
      </p:pic>
    </p:spTree>
    <p:extLst>
      <p:ext uri="{BB962C8B-B14F-4D97-AF65-F5344CB8AC3E}">
        <p14:creationId xmlns:p14="http://schemas.microsoft.com/office/powerpoint/2010/main" val="257537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87BA-04F5-CF2D-682C-F1F7B9E4BD64}"/>
              </a:ext>
            </a:extLst>
          </p:cNvPr>
          <p:cNvSpPr>
            <a:spLocks noGrp="1"/>
          </p:cNvSpPr>
          <p:nvPr>
            <p:ph type="title"/>
          </p:nvPr>
        </p:nvSpPr>
        <p:spPr/>
        <p:txBody>
          <a:bodyPr>
            <a:normAutofit/>
          </a:bodyPr>
          <a:lstStyle/>
          <a:p>
            <a:r>
              <a:rPr lang="en-US" dirty="0"/>
              <a:t>Welcome Everyone</a:t>
            </a:r>
          </a:p>
        </p:txBody>
      </p:sp>
      <p:sp>
        <p:nvSpPr>
          <p:cNvPr id="3" name="Content Placeholder 2">
            <a:extLst>
              <a:ext uri="{FF2B5EF4-FFF2-40B4-BE49-F238E27FC236}">
                <a16:creationId xmlns:a16="http://schemas.microsoft.com/office/drawing/2014/main" id="{420F4835-6B3F-8E3F-FD29-8D83DB8E802A}"/>
              </a:ext>
            </a:extLst>
          </p:cNvPr>
          <p:cNvSpPr>
            <a:spLocks noGrp="1"/>
          </p:cNvSpPr>
          <p:nvPr>
            <p:ph idx="1"/>
          </p:nvPr>
        </p:nvSpPr>
        <p:spPr>
          <a:xfrm>
            <a:off x="5063613" y="2286000"/>
            <a:ext cx="5680587" cy="4023360"/>
          </a:xfrm>
        </p:spPr>
        <p:txBody>
          <a:bodyPr>
            <a:normAutofit/>
          </a:bodyPr>
          <a:lstStyle/>
          <a:p>
            <a:r>
              <a:rPr lang="en-US" dirty="0"/>
              <a:t>When hosting the sensory tent/lounge/space, welcome all who enter. Let them know that staff are a resource if they need help.</a:t>
            </a:r>
          </a:p>
          <a:p>
            <a:r>
              <a:rPr lang="en-US" dirty="0"/>
              <a:t>Remember some people may want to sit quietly and not talk. That is ok. It’s good to let the quest know that if they want to talk, that staff are here to listen and discuss.</a:t>
            </a:r>
          </a:p>
        </p:txBody>
      </p:sp>
      <p:pic>
        <p:nvPicPr>
          <p:cNvPr id="6" name="Graphic 5" descr="Universal access outline">
            <a:extLst>
              <a:ext uri="{FF2B5EF4-FFF2-40B4-BE49-F238E27FC236}">
                <a16:creationId xmlns:a16="http://schemas.microsoft.com/office/drawing/2014/main" id="{A73CFE0B-8CCF-C956-8B9E-404AB20699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7504" y="2386051"/>
            <a:ext cx="3448851" cy="3448851"/>
          </a:xfrm>
          <a:prstGeom prst="rect">
            <a:avLst/>
          </a:prstGeom>
        </p:spPr>
      </p:pic>
      <p:pic>
        <p:nvPicPr>
          <p:cNvPr id="7" name="Picture 6" descr="A close-up of a sign&#10;&#10;Description automatically generated with low confidence">
            <a:extLst>
              <a:ext uri="{FF2B5EF4-FFF2-40B4-BE49-F238E27FC236}">
                <a16:creationId xmlns:a16="http://schemas.microsoft.com/office/drawing/2014/main" id="{F0BD6E8D-83F5-959C-D7CF-EBA4D1934B6F}"/>
              </a:ext>
            </a:extLst>
          </p:cNvPr>
          <p:cNvPicPr>
            <a:picLocks noChangeAspect="1"/>
          </p:cNvPicPr>
          <p:nvPr/>
        </p:nvPicPr>
        <p:blipFill>
          <a:blip r:embed="rId4"/>
          <a:stretch>
            <a:fillRect/>
          </a:stretch>
        </p:blipFill>
        <p:spPr>
          <a:xfrm>
            <a:off x="5244134" y="5981700"/>
            <a:ext cx="1703732" cy="628650"/>
          </a:xfrm>
          <a:prstGeom prst="rect">
            <a:avLst/>
          </a:prstGeom>
        </p:spPr>
      </p:pic>
    </p:spTree>
    <p:extLst>
      <p:ext uri="{BB962C8B-B14F-4D97-AF65-F5344CB8AC3E}">
        <p14:creationId xmlns:p14="http://schemas.microsoft.com/office/powerpoint/2010/main" val="27608949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{37EB5CD7-EADC-7A4F-944F-7AD206E923CF}tf10001061</Template>
  <TotalTime>347</TotalTime>
  <Words>1020</Words>
  <Application>Microsoft Macintosh PowerPoint</Application>
  <PresentationFormat>Widescreen</PresentationFormat>
  <Paragraphs>115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Tw Cen MT</vt:lpstr>
      <vt:lpstr>Tw Cen MT Condensed</vt:lpstr>
      <vt:lpstr>Wingdings 3</vt:lpstr>
      <vt:lpstr>Integral</vt:lpstr>
      <vt:lpstr>Creating Sensory Friendly Tents, Lounges and Spaces</vt:lpstr>
      <vt:lpstr>Why do Sensory-Inclusive Spaces Matter?</vt:lpstr>
      <vt:lpstr>Successful Sensory-Friendly Spaces Include</vt:lpstr>
      <vt:lpstr>What is a Sensory Tent/Space/Lounge?</vt:lpstr>
      <vt:lpstr>Sensory Tent Set Up Considerations</vt:lpstr>
      <vt:lpstr>Sensory Lounge or Quiet Space Considerations</vt:lpstr>
      <vt:lpstr>How to set up a space</vt:lpstr>
      <vt:lpstr>Staffing</vt:lpstr>
      <vt:lpstr>Welcome Everyone</vt:lpstr>
      <vt:lpstr>Provide resources for The 8 Senses</vt:lpstr>
      <vt:lpstr>What if no one attends the sensory space?</vt:lpstr>
      <vt:lpstr>Need Guidance for Sensory-Friendly Events &amp; Spaces?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Sensory Tents, Lounges and Spaces</dc:title>
  <dc:creator>Dayna Nelson</dc:creator>
  <cp:lastModifiedBy>Mark Malmberg</cp:lastModifiedBy>
  <cp:revision>2</cp:revision>
  <dcterms:created xsi:type="dcterms:W3CDTF">2022-07-22T12:49:50Z</dcterms:created>
  <dcterms:modified xsi:type="dcterms:W3CDTF">2022-08-25T19:33:34Z</dcterms:modified>
</cp:coreProperties>
</file>